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58" r:id="rId4"/>
    <p:sldId id="268" r:id="rId5"/>
    <p:sldId id="269" r:id="rId6"/>
    <p:sldId id="267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D433"/>
    <a:srgbClr val="8AB545"/>
    <a:srgbClr val="6C9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8" autoAdjust="0"/>
  </p:normalViewPr>
  <p:slideViewPr>
    <p:cSldViewPr snapToGrid="0">
      <p:cViewPr varScale="1">
        <p:scale>
          <a:sx n="78" d="100"/>
          <a:sy n="78" d="100"/>
        </p:scale>
        <p:origin x="83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67392D-7042-4F62-8CE6-DA76C7F8CC69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8A378D2-8FA0-46E8-A6EC-FFF00A4452AD}">
      <dgm:prSet/>
      <dgm:spPr/>
      <dgm:t>
        <a:bodyPr/>
        <a:lstStyle/>
        <a:p>
          <a:r>
            <a:rPr lang="en-US"/>
            <a:t>Electricity Billing System is a Desktop-based application.</a:t>
          </a:r>
        </a:p>
      </dgm:t>
    </dgm:pt>
    <dgm:pt modelId="{78E58B61-BD4A-499C-B4FB-68493226FD17}" type="parTrans" cxnId="{10CA18F9-A330-4A46-A188-412D89C84E2D}">
      <dgm:prSet/>
      <dgm:spPr/>
      <dgm:t>
        <a:bodyPr/>
        <a:lstStyle/>
        <a:p>
          <a:endParaRPr lang="en-US"/>
        </a:p>
      </dgm:t>
    </dgm:pt>
    <dgm:pt modelId="{AA250894-CFFF-4BAD-A921-72BAF21B2072}" type="sibTrans" cxnId="{10CA18F9-A330-4A46-A188-412D89C84E2D}">
      <dgm:prSet/>
      <dgm:spPr/>
      <dgm:t>
        <a:bodyPr/>
        <a:lstStyle/>
        <a:p>
          <a:endParaRPr lang="en-US"/>
        </a:p>
      </dgm:t>
    </dgm:pt>
    <dgm:pt modelId="{700298BD-A214-4939-B9E9-63877A9B3ED7}">
      <dgm:prSet/>
      <dgm:spPr/>
      <dgm:t>
        <a:bodyPr/>
        <a:lstStyle/>
        <a:p>
          <a:r>
            <a:rPr lang="en-US"/>
            <a:t>This project aims at serving the department of electricity by computerizing the billing system.</a:t>
          </a:r>
        </a:p>
      </dgm:t>
    </dgm:pt>
    <dgm:pt modelId="{1B53E255-0E43-488E-9BD7-437D79F97C43}" type="parTrans" cxnId="{49857861-3130-4639-AAE7-E80AB46E4B6E}">
      <dgm:prSet/>
      <dgm:spPr/>
      <dgm:t>
        <a:bodyPr/>
        <a:lstStyle/>
        <a:p>
          <a:endParaRPr lang="en-US"/>
        </a:p>
      </dgm:t>
    </dgm:pt>
    <dgm:pt modelId="{16D476EF-7514-4360-AE9C-15115A51E0BB}" type="sibTrans" cxnId="{49857861-3130-4639-AAE7-E80AB46E4B6E}">
      <dgm:prSet/>
      <dgm:spPr/>
      <dgm:t>
        <a:bodyPr/>
        <a:lstStyle/>
        <a:p>
          <a:endParaRPr lang="en-US"/>
        </a:p>
      </dgm:t>
    </dgm:pt>
    <dgm:pt modelId="{8C7BA494-FA14-4F00-BD14-0D481C364C12}">
      <dgm:prSet/>
      <dgm:spPr/>
      <dgm:t>
        <a:bodyPr/>
        <a:lstStyle/>
        <a:p>
          <a:r>
            <a:rPr lang="en-US"/>
            <a:t>It mainly focuses on the calculation of units consumed during the specified time and the money to be charged by the electricity offices. </a:t>
          </a:r>
        </a:p>
      </dgm:t>
    </dgm:pt>
    <dgm:pt modelId="{4D7AAC13-92DD-49C4-AD3E-EC0E22DE148B}" type="parTrans" cxnId="{45B533DA-88A2-4012-8C40-43FDA7868398}">
      <dgm:prSet/>
      <dgm:spPr/>
      <dgm:t>
        <a:bodyPr/>
        <a:lstStyle/>
        <a:p>
          <a:endParaRPr lang="en-US"/>
        </a:p>
      </dgm:t>
    </dgm:pt>
    <dgm:pt modelId="{1E89E0C1-BF29-42E3-B30D-457317A177D6}" type="sibTrans" cxnId="{45B533DA-88A2-4012-8C40-43FDA7868398}">
      <dgm:prSet/>
      <dgm:spPr/>
      <dgm:t>
        <a:bodyPr/>
        <a:lstStyle/>
        <a:p>
          <a:endParaRPr lang="en-US"/>
        </a:p>
      </dgm:t>
    </dgm:pt>
    <dgm:pt modelId="{5878B2BA-8AF6-4EB4-8D75-325A157B35C6}">
      <dgm:prSet/>
      <dgm:spPr/>
      <dgm:t>
        <a:bodyPr/>
        <a:lstStyle/>
        <a:p>
          <a:r>
            <a:rPr lang="en-US"/>
            <a:t>This computerized system will make the overall billing system easy, accessible, comfortable, and effective for consumers. </a:t>
          </a:r>
        </a:p>
      </dgm:t>
    </dgm:pt>
    <dgm:pt modelId="{BB643746-08DF-43E4-9A2F-DFCA7A4F54EB}" type="parTrans" cxnId="{792E63E6-ADD1-4EF0-B593-6C68CF5E0E2B}">
      <dgm:prSet/>
      <dgm:spPr/>
      <dgm:t>
        <a:bodyPr/>
        <a:lstStyle/>
        <a:p>
          <a:endParaRPr lang="en-US"/>
        </a:p>
      </dgm:t>
    </dgm:pt>
    <dgm:pt modelId="{E9C2DB84-33DB-4E96-8AAC-A2DC79C5A88B}" type="sibTrans" cxnId="{792E63E6-ADD1-4EF0-B593-6C68CF5E0E2B}">
      <dgm:prSet/>
      <dgm:spPr/>
      <dgm:t>
        <a:bodyPr/>
        <a:lstStyle/>
        <a:p>
          <a:endParaRPr lang="en-US"/>
        </a:p>
      </dgm:t>
    </dgm:pt>
    <dgm:pt modelId="{7F38ABB3-80D7-435F-A3E6-90D7EBD96F4E}">
      <dgm:prSet/>
      <dgm:spPr/>
      <dgm:t>
        <a:bodyPr/>
        <a:lstStyle/>
        <a:p>
          <a:r>
            <a:rPr lang="en-US"/>
            <a:t>The main aim of our project is to satisfy customer by saving their time by payment process, maintaining records, and allowing the customer to view his/her records and permitting them to update their details</a:t>
          </a:r>
        </a:p>
      </dgm:t>
    </dgm:pt>
    <dgm:pt modelId="{51CA1117-3DDF-42BE-85FF-05F030A28E41}" type="parTrans" cxnId="{53F35901-E01F-4CBA-9750-4CA4334F5A80}">
      <dgm:prSet/>
      <dgm:spPr/>
      <dgm:t>
        <a:bodyPr/>
        <a:lstStyle/>
        <a:p>
          <a:endParaRPr lang="en-US"/>
        </a:p>
      </dgm:t>
    </dgm:pt>
    <dgm:pt modelId="{B75BDACA-1903-4EAC-A6D3-734029ECDE29}" type="sibTrans" cxnId="{53F35901-E01F-4CBA-9750-4CA4334F5A80}">
      <dgm:prSet/>
      <dgm:spPr/>
      <dgm:t>
        <a:bodyPr/>
        <a:lstStyle/>
        <a:p>
          <a:endParaRPr lang="en-US"/>
        </a:p>
      </dgm:t>
    </dgm:pt>
    <dgm:pt modelId="{4E55C719-0430-4ACF-97FE-CDCAD2FA90C7}" type="pres">
      <dgm:prSet presAssocID="{3467392D-7042-4F62-8CE6-DA76C7F8CC69}" presName="outerComposite" presStyleCnt="0">
        <dgm:presLayoutVars>
          <dgm:chMax val="5"/>
          <dgm:dir/>
          <dgm:resizeHandles val="exact"/>
        </dgm:presLayoutVars>
      </dgm:prSet>
      <dgm:spPr/>
    </dgm:pt>
    <dgm:pt modelId="{D8D662CF-B5BD-42E9-B1DA-2E148671A801}" type="pres">
      <dgm:prSet presAssocID="{3467392D-7042-4F62-8CE6-DA76C7F8CC69}" presName="dummyMaxCanvas" presStyleCnt="0">
        <dgm:presLayoutVars/>
      </dgm:prSet>
      <dgm:spPr/>
    </dgm:pt>
    <dgm:pt modelId="{EA49CE59-CA82-4962-B9A2-6CE99DDAC21C}" type="pres">
      <dgm:prSet presAssocID="{3467392D-7042-4F62-8CE6-DA76C7F8CC69}" presName="TwoNodes_1" presStyleLbl="node1" presStyleIdx="0" presStyleCnt="2">
        <dgm:presLayoutVars>
          <dgm:bulletEnabled val="1"/>
        </dgm:presLayoutVars>
      </dgm:prSet>
      <dgm:spPr/>
    </dgm:pt>
    <dgm:pt modelId="{80488590-BE5D-4C6D-A606-67328F621E37}" type="pres">
      <dgm:prSet presAssocID="{3467392D-7042-4F62-8CE6-DA76C7F8CC69}" presName="TwoNodes_2" presStyleLbl="node1" presStyleIdx="1" presStyleCnt="2">
        <dgm:presLayoutVars>
          <dgm:bulletEnabled val="1"/>
        </dgm:presLayoutVars>
      </dgm:prSet>
      <dgm:spPr/>
    </dgm:pt>
    <dgm:pt modelId="{82D3A3FD-0684-41BC-9E4C-8D7CD7805890}" type="pres">
      <dgm:prSet presAssocID="{3467392D-7042-4F62-8CE6-DA76C7F8CC69}" presName="TwoConn_1-2" presStyleLbl="fgAccFollowNode1" presStyleIdx="0" presStyleCnt="1">
        <dgm:presLayoutVars>
          <dgm:bulletEnabled val="1"/>
        </dgm:presLayoutVars>
      </dgm:prSet>
      <dgm:spPr/>
    </dgm:pt>
    <dgm:pt modelId="{8DBEEA30-5125-43C5-A34F-CC49E77A9247}" type="pres">
      <dgm:prSet presAssocID="{3467392D-7042-4F62-8CE6-DA76C7F8CC69}" presName="TwoNodes_1_text" presStyleLbl="node1" presStyleIdx="1" presStyleCnt="2">
        <dgm:presLayoutVars>
          <dgm:bulletEnabled val="1"/>
        </dgm:presLayoutVars>
      </dgm:prSet>
      <dgm:spPr/>
    </dgm:pt>
    <dgm:pt modelId="{B3D14176-F2EB-42F0-BE43-9174260E1241}" type="pres">
      <dgm:prSet presAssocID="{3467392D-7042-4F62-8CE6-DA76C7F8CC69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53F35901-E01F-4CBA-9750-4CA4334F5A80}" srcId="{3467392D-7042-4F62-8CE6-DA76C7F8CC69}" destId="{7F38ABB3-80D7-435F-A3E6-90D7EBD96F4E}" srcOrd="1" destOrd="0" parTransId="{51CA1117-3DDF-42BE-85FF-05F030A28E41}" sibTransId="{B75BDACA-1903-4EAC-A6D3-734029ECDE29}"/>
    <dgm:cxn modelId="{2B15A413-60CA-4727-BA09-9B13955AC948}" type="presOf" srcId="{8C7BA494-FA14-4F00-BD14-0D481C364C12}" destId="{EA49CE59-CA82-4962-B9A2-6CE99DDAC21C}" srcOrd="0" destOrd="2" presId="urn:microsoft.com/office/officeart/2005/8/layout/vProcess5"/>
    <dgm:cxn modelId="{2852841D-01C5-4A04-8EC7-4C6AC1E6ED9A}" type="presOf" srcId="{700298BD-A214-4939-B9E9-63877A9B3ED7}" destId="{EA49CE59-CA82-4962-B9A2-6CE99DDAC21C}" srcOrd="0" destOrd="1" presId="urn:microsoft.com/office/officeart/2005/8/layout/vProcess5"/>
    <dgm:cxn modelId="{C5FE4128-0F29-49CA-9646-D0607863D127}" type="presOf" srcId="{700298BD-A214-4939-B9E9-63877A9B3ED7}" destId="{8DBEEA30-5125-43C5-A34F-CC49E77A9247}" srcOrd="1" destOrd="1" presId="urn:microsoft.com/office/officeart/2005/8/layout/vProcess5"/>
    <dgm:cxn modelId="{49857861-3130-4639-AAE7-E80AB46E4B6E}" srcId="{48A378D2-8FA0-46E8-A6EC-FFF00A4452AD}" destId="{700298BD-A214-4939-B9E9-63877A9B3ED7}" srcOrd="0" destOrd="0" parTransId="{1B53E255-0E43-488E-9BD7-437D79F97C43}" sibTransId="{16D476EF-7514-4360-AE9C-15115A51E0BB}"/>
    <dgm:cxn modelId="{12D7386A-863E-49E0-8529-31BB2B9AF794}" type="presOf" srcId="{8C7BA494-FA14-4F00-BD14-0D481C364C12}" destId="{8DBEEA30-5125-43C5-A34F-CC49E77A9247}" srcOrd="1" destOrd="2" presId="urn:microsoft.com/office/officeart/2005/8/layout/vProcess5"/>
    <dgm:cxn modelId="{537B7271-6EB7-4B75-90FC-3E418506F0FB}" type="presOf" srcId="{5878B2BA-8AF6-4EB4-8D75-325A157B35C6}" destId="{EA49CE59-CA82-4962-B9A2-6CE99DDAC21C}" srcOrd="0" destOrd="3" presId="urn:microsoft.com/office/officeart/2005/8/layout/vProcess5"/>
    <dgm:cxn modelId="{4CB7AE85-7D6B-4850-BEF6-BA1EA8C0E931}" type="presOf" srcId="{7F38ABB3-80D7-435F-A3E6-90D7EBD96F4E}" destId="{80488590-BE5D-4C6D-A606-67328F621E37}" srcOrd="0" destOrd="0" presId="urn:microsoft.com/office/officeart/2005/8/layout/vProcess5"/>
    <dgm:cxn modelId="{B83E75A5-35F8-4027-A3FD-A714B3EEEACB}" type="presOf" srcId="{7F38ABB3-80D7-435F-A3E6-90D7EBD96F4E}" destId="{B3D14176-F2EB-42F0-BE43-9174260E1241}" srcOrd="1" destOrd="0" presId="urn:microsoft.com/office/officeart/2005/8/layout/vProcess5"/>
    <dgm:cxn modelId="{E094A5B0-E509-4839-9172-C311C92EB8FD}" type="presOf" srcId="{48A378D2-8FA0-46E8-A6EC-FFF00A4452AD}" destId="{8DBEEA30-5125-43C5-A34F-CC49E77A9247}" srcOrd="1" destOrd="0" presId="urn:microsoft.com/office/officeart/2005/8/layout/vProcess5"/>
    <dgm:cxn modelId="{94ADE8BF-FCED-43A9-AB05-18794031448B}" type="presOf" srcId="{5878B2BA-8AF6-4EB4-8D75-325A157B35C6}" destId="{8DBEEA30-5125-43C5-A34F-CC49E77A9247}" srcOrd="1" destOrd="3" presId="urn:microsoft.com/office/officeart/2005/8/layout/vProcess5"/>
    <dgm:cxn modelId="{902F33C8-8FCE-4AAE-B3FE-44C0D503FF3D}" type="presOf" srcId="{48A378D2-8FA0-46E8-A6EC-FFF00A4452AD}" destId="{EA49CE59-CA82-4962-B9A2-6CE99DDAC21C}" srcOrd="0" destOrd="0" presId="urn:microsoft.com/office/officeart/2005/8/layout/vProcess5"/>
    <dgm:cxn modelId="{45B533DA-88A2-4012-8C40-43FDA7868398}" srcId="{48A378D2-8FA0-46E8-A6EC-FFF00A4452AD}" destId="{8C7BA494-FA14-4F00-BD14-0D481C364C12}" srcOrd="1" destOrd="0" parTransId="{4D7AAC13-92DD-49C4-AD3E-EC0E22DE148B}" sibTransId="{1E89E0C1-BF29-42E3-B30D-457317A177D6}"/>
    <dgm:cxn modelId="{792E63E6-ADD1-4EF0-B593-6C68CF5E0E2B}" srcId="{48A378D2-8FA0-46E8-A6EC-FFF00A4452AD}" destId="{5878B2BA-8AF6-4EB4-8D75-325A157B35C6}" srcOrd="2" destOrd="0" parTransId="{BB643746-08DF-43E4-9A2F-DFCA7A4F54EB}" sibTransId="{E9C2DB84-33DB-4E96-8AAC-A2DC79C5A88B}"/>
    <dgm:cxn modelId="{9344BBEB-2ADC-4C9C-8967-64BE8E2EE14A}" type="presOf" srcId="{AA250894-CFFF-4BAD-A921-72BAF21B2072}" destId="{82D3A3FD-0684-41BC-9E4C-8D7CD7805890}" srcOrd="0" destOrd="0" presId="urn:microsoft.com/office/officeart/2005/8/layout/vProcess5"/>
    <dgm:cxn modelId="{37DF14EE-8246-4367-9DC1-58EF39F8EDD9}" type="presOf" srcId="{3467392D-7042-4F62-8CE6-DA76C7F8CC69}" destId="{4E55C719-0430-4ACF-97FE-CDCAD2FA90C7}" srcOrd="0" destOrd="0" presId="urn:microsoft.com/office/officeart/2005/8/layout/vProcess5"/>
    <dgm:cxn modelId="{10CA18F9-A330-4A46-A188-412D89C84E2D}" srcId="{3467392D-7042-4F62-8CE6-DA76C7F8CC69}" destId="{48A378D2-8FA0-46E8-A6EC-FFF00A4452AD}" srcOrd="0" destOrd="0" parTransId="{78E58B61-BD4A-499C-B4FB-68493226FD17}" sibTransId="{AA250894-CFFF-4BAD-A921-72BAF21B2072}"/>
    <dgm:cxn modelId="{F2170616-132D-42E9-A5B7-907517F32401}" type="presParOf" srcId="{4E55C719-0430-4ACF-97FE-CDCAD2FA90C7}" destId="{D8D662CF-B5BD-42E9-B1DA-2E148671A801}" srcOrd="0" destOrd="0" presId="urn:microsoft.com/office/officeart/2005/8/layout/vProcess5"/>
    <dgm:cxn modelId="{E5907096-816B-4788-AA62-BAE234A44D45}" type="presParOf" srcId="{4E55C719-0430-4ACF-97FE-CDCAD2FA90C7}" destId="{EA49CE59-CA82-4962-B9A2-6CE99DDAC21C}" srcOrd="1" destOrd="0" presId="urn:microsoft.com/office/officeart/2005/8/layout/vProcess5"/>
    <dgm:cxn modelId="{F028C842-0CEB-407A-9FBA-23F0787214F5}" type="presParOf" srcId="{4E55C719-0430-4ACF-97FE-CDCAD2FA90C7}" destId="{80488590-BE5D-4C6D-A606-67328F621E37}" srcOrd="2" destOrd="0" presId="urn:microsoft.com/office/officeart/2005/8/layout/vProcess5"/>
    <dgm:cxn modelId="{13145927-C264-4484-A224-2B6FF265D7B6}" type="presParOf" srcId="{4E55C719-0430-4ACF-97FE-CDCAD2FA90C7}" destId="{82D3A3FD-0684-41BC-9E4C-8D7CD7805890}" srcOrd="3" destOrd="0" presId="urn:microsoft.com/office/officeart/2005/8/layout/vProcess5"/>
    <dgm:cxn modelId="{FA53D7A1-6D03-4F5C-A7B8-24CEF07CAE23}" type="presParOf" srcId="{4E55C719-0430-4ACF-97FE-CDCAD2FA90C7}" destId="{8DBEEA30-5125-43C5-A34F-CC49E77A9247}" srcOrd="4" destOrd="0" presId="urn:microsoft.com/office/officeart/2005/8/layout/vProcess5"/>
    <dgm:cxn modelId="{D76C9CBA-BDDD-468B-A6B6-1676DD617BB5}" type="presParOf" srcId="{4E55C719-0430-4ACF-97FE-CDCAD2FA90C7}" destId="{B3D14176-F2EB-42F0-BE43-9174260E1241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5ED287-779C-4F70-8B22-0F7D27DCC80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E9D27AA-2E12-41FE-8EE4-52E691CE0C2B}">
      <dgm:prSet/>
      <dgm:spPr/>
      <dgm:t>
        <a:bodyPr/>
        <a:lstStyle/>
        <a:p>
          <a:pPr>
            <a:defRPr cap="all"/>
          </a:pPr>
          <a:r>
            <a:rPr lang="en-US"/>
            <a:t>To keep the information of consuming unit energy of current month. </a:t>
          </a:r>
        </a:p>
      </dgm:t>
    </dgm:pt>
    <dgm:pt modelId="{5E32A851-6B3D-4FC3-A426-C168635C9ED5}" type="parTrans" cxnId="{4DFF2C1D-8C55-4700-9F90-A6AA55914D35}">
      <dgm:prSet/>
      <dgm:spPr/>
      <dgm:t>
        <a:bodyPr/>
        <a:lstStyle/>
        <a:p>
          <a:endParaRPr lang="en-US"/>
        </a:p>
      </dgm:t>
    </dgm:pt>
    <dgm:pt modelId="{C3C0B788-2C08-44F0-8F10-00D0D1C31E72}" type="sibTrans" cxnId="{4DFF2C1D-8C55-4700-9F90-A6AA55914D35}">
      <dgm:prSet/>
      <dgm:spPr/>
      <dgm:t>
        <a:bodyPr/>
        <a:lstStyle/>
        <a:p>
          <a:endParaRPr lang="en-US"/>
        </a:p>
      </dgm:t>
    </dgm:pt>
    <dgm:pt modelId="{229F8EC7-CCC3-4ED6-B6E8-9D28BB17EDD8}">
      <dgm:prSet/>
      <dgm:spPr/>
      <dgm:t>
        <a:bodyPr/>
        <a:lstStyle/>
        <a:p>
          <a:pPr>
            <a:defRPr cap="all"/>
          </a:pPr>
          <a:r>
            <a:rPr lang="en-US"/>
            <a:t>To keep the information of Customer. </a:t>
          </a:r>
        </a:p>
      </dgm:t>
    </dgm:pt>
    <dgm:pt modelId="{20AAACCF-3FA9-47FE-BAAD-818D5A973B53}" type="parTrans" cxnId="{42273E5A-A418-4286-8C72-8C9B3EE0C4C8}">
      <dgm:prSet/>
      <dgm:spPr/>
      <dgm:t>
        <a:bodyPr/>
        <a:lstStyle/>
        <a:p>
          <a:endParaRPr lang="en-US"/>
        </a:p>
      </dgm:t>
    </dgm:pt>
    <dgm:pt modelId="{16A6577A-96EA-4FA2-AFF9-09920F0C4D6F}" type="sibTrans" cxnId="{42273E5A-A418-4286-8C72-8C9B3EE0C4C8}">
      <dgm:prSet/>
      <dgm:spPr/>
      <dgm:t>
        <a:bodyPr/>
        <a:lstStyle/>
        <a:p>
          <a:endParaRPr lang="en-US"/>
        </a:p>
      </dgm:t>
    </dgm:pt>
    <dgm:pt modelId="{D63975FB-0C7D-4D61-85E5-69E5EFDAB547}">
      <dgm:prSet/>
      <dgm:spPr/>
      <dgm:t>
        <a:bodyPr/>
        <a:lstStyle/>
        <a:p>
          <a:pPr>
            <a:defRPr cap="all"/>
          </a:pPr>
          <a:r>
            <a:rPr lang="en-US"/>
            <a:t>To keep the information of consuming unit energy of previous month. </a:t>
          </a:r>
        </a:p>
      </dgm:t>
    </dgm:pt>
    <dgm:pt modelId="{F3C14F68-3974-4981-B773-47A599F64F3E}" type="parTrans" cxnId="{9BF4BB21-A619-40D4-87E1-184AF25BDF17}">
      <dgm:prSet/>
      <dgm:spPr/>
      <dgm:t>
        <a:bodyPr/>
        <a:lstStyle/>
        <a:p>
          <a:endParaRPr lang="en-US"/>
        </a:p>
      </dgm:t>
    </dgm:pt>
    <dgm:pt modelId="{1D685347-F512-4DC7-8BF8-07E89E1BEC3E}" type="sibTrans" cxnId="{9BF4BB21-A619-40D4-87E1-184AF25BDF17}">
      <dgm:prSet/>
      <dgm:spPr/>
      <dgm:t>
        <a:bodyPr/>
        <a:lstStyle/>
        <a:p>
          <a:endParaRPr lang="en-US"/>
        </a:p>
      </dgm:t>
    </dgm:pt>
    <dgm:pt modelId="{9609D421-9BAD-435D-A80C-D8542425CEF7}">
      <dgm:prSet/>
      <dgm:spPr/>
      <dgm:t>
        <a:bodyPr/>
        <a:lstStyle/>
        <a:p>
          <a:pPr>
            <a:defRPr cap="all"/>
          </a:pPr>
          <a:r>
            <a:rPr lang="en-US"/>
            <a:t>To calculate the units consumed every month regularly. </a:t>
          </a:r>
        </a:p>
      </dgm:t>
    </dgm:pt>
    <dgm:pt modelId="{5CCCF0DD-67BD-41E1-A412-175D8BF03B1B}" type="parTrans" cxnId="{EEEADACD-5E2C-46A4-9E98-04AF6E0D408F}">
      <dgm:prSet/>
      <dgm:spPr/>
      <dgm:t>
        <a:bodyPr/>
        <a:lstStyle/>
        <a:p>
          <a:endParaRPr lang="en-US"/>
        </a:p>
      </dgm:t>
    </dgm:pt>
    <dgm:pt modelId="{A933DEE2-5438-47BF-A282-F1855E0441A3}" type="sibTrans" cxnId="{EEEADACD-5E2C-46A4-9E98-04AF6E0D408F}">
      <dgm:prSet/>
      <dgm:spPr/>
      <dgm:t>
        <a:bodyPr/>
        <a:lstStyle/>
        <a:p>
          <a:endParaRPr lang="en-US"/>
        </a:p>
      </dgm:t>
    </dgm:pt>
    <dgm:pt modelId="{08DA8292-7688-4B56-AC46-D9FBFF9DE329}">
      <dgm:prSet/>
      <dgm:spPr/>
      <dgm:t>
        <a:bodyPr/>
        <a:lstStyle/>
        <a:p>
          <a:pPr>
            <a:defRPr cap="all"/>
          </a:pPr>
          <a:r>
            <a:rPr lang="en-US"/>
            <a:t>To generate the bills adding penalty and rent. </a:t>
          </a:r>
        </a:p>
      </dgm:t>
    </dgm:pt>
    <dgm:pt modelId="{A59DDB15-7A0C-490C-8F57-2545E9855376}" type="parTrans" cxnId="{E86DDD6D-446B-491B-8A33-48163FCF634F}">
      <dgm:prSet/>
      <dgm:spPr/>
      <dgm:t>
        <a:bodyPr/>
        <a:lstStyle/>
        <a:p>
          <a:endParaRPr lang="en-US"/>
        </a:p>
      </dgm:t>
    </dgm:pt>
    <dgm:pt modelId="{9039DFDD-C0EE-4071-9C43-7F4613CD13C3}" type="sibTrans" cxnId="{E86DDD6D-446B-491B-8A33-48163FCF634F}">
      <dgm:prSet/>
      <dgm:spPr/>
      <dgm:t>
        <a:bodyPr/>
        <a:lstStyle/>
        <a:p>
          <a:endParaRPr lang="en-US"/>
        </a:p>
      </dgm:t>
    </dgm:pt>
    <dgm:pt modelId="{292093D3-A8AC-4194-ACB0-C9F8AD4DECA8}">
      <dgm:prSet/>
      <dgm:spPr/>
      <dgm:t>
        <a:bodyPr/>
        <a:lstStyle/>
        <a:p>
          <a:pPr>
            <a:defRPr cap="all"/>
          </a:pPr>
          <a:r>
            <a:rPr lang="en-US"/>
            <a:t>To save the time by implementing payment process online. </a:t>
          </a:r>
        </a:p>
      </dgm:t>
    </dgm:pt>
    <dgm:pt modelId="{8B4C69A4-44E1-4827-9507-77867D8EF0AE}" type="parTrans" cxnId="{9231E457-7ED9-49C4-ACBB-CE41E5E7DD9D}">
      <dgm:prSet/>
      <dgm:spPr/>
      <dgm:t>
        <a:bodyPr/>
        <a:lstStyle/>
        <a:p>
          <a:endParaRPr lang="en-US"/>
        </a:p>
      </dgm:t>
    </dgm:pt>
    <dgm:pt modelId="{DAE4CD5F-A066-49B2-B374-342197E1456C}" type="sibTrans" cxnId="{9231E457-7ED9-49C4-ACBB-CE41E5E7DD9D}">
      <dgm:prSet/>
      <dgm:spPr/>
      <dgm:t>
        <a:bodyPr/>
        <a:lstStyle/>
        <a:p>
          <a:endParaRPr lang="en-US"/>
        </a:p>
      </dgm:t>
    </dgm:pt>
    <dgm:pt modelId="{25F95D42-5F76-4C5D-A672-185F9F1FFF17}" type="pres">
      <dgm:prSet presAssocID="{3B5ED287-779C-4F70-8B22-0F7D27DCC80E}" presName="root" presStyleCnt="0">
        <dgm:presLayoutVars>
          <dgm:dir/>
          <dgm:resizeHandles val="exact"/>
        </dgm:presLayoutVars>
      </dgm:prSet>
      <dgm:spPr/>
    </dgm:pt>
    <dgm:pt modelId="{49D896DE-D89A-4B2A-AC56-7BFD182B7AC9}" type="pres">
      <dgm:prSet presAssocID="{3E9D27AA-2E12-41FE-8EE4-52E691CE0C2B}" presName="compNode" presStyleCnt="0"/>
      <dgm:spPr/>
    </dgm:pt>
    <dgm:pt modelId="{0E6E918E-8843-4ED5-AEC2-D5C2EBC30886}" type="pres">
      <dgm:prSet presAssocID="{3E9D27AA-2E12-41FE-8EE4-52E691CE0C2B}" presName="iconBgRect" presStyleLbl="bgShp" presStyleIdx="0" presStyleCnt="6"/>
      <dgm:spPr/>
    </dgm:pt>
    <dgm:pt modelId="{4D32FA1B-0BEE-4957-8760-FC41ECD621C1}" type="pres">
      <dgm:prSet presAssocID="{3E9D27AA-2E12-41FE-8EE4-52E691CE0C2B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lectric Car"/>
        </a:ext>
      </dgm:extLst>
    </dgm:pt>
    <dgm:pt modelId="{0527EFC9-1B43-4E71-9D25-109058938F43}" type="pres">
      <dgm:prSet presAssocID="{3E9D27AA-2E12-41FE-8EE4-52E691CE0C2B}" presName="spaceRect" presStyleCnt="0"/>
      <dgm:spPr/>
    </dgm:pt>
    <dgm:pt modelId="{5A908027-7BD5-454C-AEFC-868101FDECEF}" type="pres">
      <dgm:prSet presAssocID="{3E9D27AA-2E12-41FE-8EE4-52E691CE0C2B}" presName="textRect" presStyleLbl="revTx" presStyleIdx="0" presStyleCnt="6">
        <dgm:presLayoutVars>
          <dgm:chMax val="1"/>
          <dgm:chPref val="1"/>
        </dgm:presLayoutVars>
      </dgm:prSet>
      <dgm:spPr/>
    </dgm:pt>
    <dgm:pt modelId="{F380C591-7317-49B1-9EDB-90BF63849951}" type="pres">
      <dgm:prSet presAssocID="{C3C0B788-2C08-44F0-8F10-00D0D1C31E72}" presName="sibTrans" presStyleCnt="0"/>
      <dgm:spPr/>
    </dgm:pt>
    <dgm:pt modelId="{3C0AFB3B-83C7-40D2-A3F3-1975B1AED26E}" type="pres">
      <dgm:prSet presAssocID="{229F8EC7-CCC3-4ED6-B6E8-9D28BB17EDD8}" presName="compNode" presStyleCnt="0"/>
      <dgm:spPr/>
    </dgm:pt>
    <dgm:pt modelId="{445D3B8E-6D9C-4A0B-827F-1498E90C1DB8}" type="pres">
      <dgm:prSet presAssocID="{229F8EC7-CCC3-4ED6-B6E8-9D28BB17EDD8}" presName="iconBgRect" presStyleLbl="bgShp" presStyleIdx="1" presStyleCnt="6"/>
      <dgm:spPr/>
    </dgm:pt>
    <dgm:pt modelId="{0315189B-4BE7-4E9C-8C28-43820FEEE200}" type="pres">
      <dgm:prSet presAssocID="{229F8EC7-CCC3-4ED6-B6E8-9D28BB17EDD8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0E2D69A2-6009-4519-807E-3C1D3BC24D09}" type="pres">
      <dgm:prSet presAssocID="{229F8EC7-CCC3-4ED6-B6E8-9D28BB17EDD8}" presName="spaceRect" presStyleCnt="0"/>
      <dgm:spPr/>
    </dgm:pt>
    <dgm:pt modelId="{426EC7BC-41B1-4358-875B-6513D2582AA8}" type="pres">
      <dgm:prSet presAssocID="{229F8EC7-CCC3-4ED6-B6E8-9D28BB17EDD8}" presName="textRect" presStyleLbl="revTx" presStyleIdx="1" presStyleCnt="6">
        <dgm:presLayoutVars>
          <dgm:chMax val="1"/>
          <dgm:chPref val="1"/>
        </dgm:presLayoutVars>
      </dgm:prSet>
      <dgm:spPr/>
    </dgm:pt>
    <dgm:pt modelId="{09FA051B-3352-4762-93F5-98515E0553A6}" type="pres">
      <dgm:prSet presAssocID="{16A6577A-96EA-4FA2-AFF9-09920F0C4D6F}" presName="sibTrans" presStyleCnt="0"/>
      <dgm:spPr/>
    </dgm:pt>
    <dgm:pt modelId="{8DDADADD-CD01-4C84-9BD2-22BD0ED09683}" type="pres">
      <dgm:prSet presAssocID="{D63975FB-0C7D-4D61-85E5-69E5EFDAB547}" presName="compNode" presStyleCnt="0"/>
      <dgm:spPr/>
    </dgm:pt>
    <dgm:pt modelId="{6DE01F0C-CA52-4D85-8D97-19722C2C38BC}" type="pres">
      <dgm:prSet presAssocID="{D63975FB-0C7D-4D61-85E5-69E5EFDAB547}" presName="iconBgRect" presStyleLbl="bgShp" presStyleIdx="2" presStyleCnt="6"/>
      <dgm:spPr/>
    </dgm:pt>
    <dgm:pt modelId="{751B4CA8-F5A3-48F1-A8EE-01801BEF0E77}" type="pres">
      <dgm:prSet presAssocID="{D63975FB-0C7D-4D61-85E5-69E5EFDAB547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ginning"/>
        </a:ext>
      </dgm:extLst>
    </dgm:pt>
    <dgm:pt modelId="{DE53DA0C-2A27-4E92-9BB8-C1540D486765}" type="pres">
      <dgm:prSet presAssocID="{D63975FB-0C7D-4D61-85E5-69E5EFDAB547}" presName="spaceRect" presStyleCnt="0"/>
      <dgm:spPr/>
    </dgm:pt>
    <dgm:pt modelId="{05F6CE9D-C0E8-448C-BB24-EBABE8936277}" type="pres">
      <dgm:prSet presAssocID="{D63975FB-0C7D-4D61-85E5-69E5EFDAB547}" presName="textRect" presStyleLbl="revTx" presStyleIdx="2" presStyleCnt="6">
        <dgm:presLayoutVars>
          <dgm:chMax val="1"/>
          <dgm:chPref val="1"/>
        </dgm:presLayoutVars>
      </dgm:prSet>
      <dgm:spPr/>
    </dgm:pt>
    <dgm:pt modelId="{9FBA2B95-0685-451F-BDF4-6A55BF9F5272}" type="pres">
      <dgm:prSet presAssocID="{1D685347-F512-4DC7-8BF8-07E89E1BEC3E}" presName="sibTrans" presStyleCnt="0"/>
      <dgm:spPr/>
    </dgm:pt>
    <dgm:pt modelId="{587D744C-62E7-4704-82FE-D3126AC2EC16}" type="pres">
      <dgm:prSet presAssocID="{9609D421-9BAD-435D-A80C-D8542425CEF7}" presName="compNode" presStyleCnt="0"/>
      <dgm:spPr/>
    </dgm:pt>
    <dgm:pt modelId="{8EC0F32B-B4AB-41DE-85B1-AB25A35C49F2}" type="pres">
      <dgm:prSet presAssocID="{9609D421-9BAD-435D-A80C-D8542425CEF7}" presName="iconBgRect" presStyleLbl="bgShp" presStyleIdx="3" presStyleCnt="6"/>
      <dgm:spPr/>
    </dgm:pt>
    <dgm:pt modelId="{0404E56B-C66E-40E7-85EB-833363EFB999}" type="pres">
      <dgm:prSet presAssocID="{9609D421-9BAD-435D-A80C-D8542425CEF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544986E0-F702-4264-8B37-F7812F81A964}" type="pres">
      <dgm:prSet presAssocID="{9609D421-9BAD-435D-A80C-D8542425CEF7}" presName="spaceRect" presStyleCnt="0"/>
      <dgm:spPr/>
    </dgm:pt>
    <dgm:pt modelId="{4BAD34EB-4078-4E15-9841-E29F33324666}" type="pres">
      <dgm:prSet presAssocID="{9609D421-9BAD-435D-A80C-D8542425CEF7}" presName="textRect" presStyleLbl="revTx" presStyleIdx="3" presStyleCnt="6">
        <dgm:presLayoutVars>
          <dgm:chMax val="1"/>
          <dgm:chPref val="1"/>
        </dgm:presLayoutVars>
      </dgm:prSet>
      <dgm:spPr/>
    </dgm:pt>
    <dgm:pt modelId="{DAC40463-0BF0-4924-A0B0-98BC1A62BFD7}" type="pres">
      <dgm:prSet presAssocID="{A933DEE2-5438-47BF-A282-F1855E0441A3}" presName="sibTrans" presStyleCnt="0"/>
      <dgm:spPr/>
    </dgm:pt>
    <dgm:pt modelId="{6B1A3577-236F-43CD-AA5B-A2409A838D3F}" type="pres">
      <dgm:prSet presAssocID="{08DA8292-7688-4B56-AC46-D9FBFF9DE329}" presName="compNode" presStyleCnt="0"/>
      <dgm:spPr/>
    </dgm:pt>
    <dgm:pt modelId="{F5E35537-D562-483E-84BC-7F801E5C89F2}" type="pres">
      <dgm:prSet presAssocID="{08DA8292-7688-4B56-AC46-D9FBFF9DE329}" presName="iconBgRect" presStyleLbl="bgShp" presStyleIdx="4" presStyleCnt="6"/>
      <dgm:spPr/>
    </dgm:pt>
    <dgm:pt modelId="{169AAD92-CB03-40EE-B677-C225177FE425}" type="pres">
      <dgm:prSet presAssocID="{08DA8292-7688-4B56-AC46-D9FBFF9DE329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8C6A6461-E767-4607-8C0D-70136B4DDA2B}" type="pres">
      <dgm:prSet presAssocID="{08DA8292-7688-4B56-AC46-D9FBFF9DE329}" presName="spaceRect" presStyleCnt="0"/>
      <dgm:spPr/>
    </dgm:pt>
    <dgm:pt modelId="{A4BA9868-D297-4F01-8A65-1BD210EC583B}" type="pres">
      <dgm:prSet presAssocID="{08DA8292-7688-4B56-AC46-D9FBFF9DE329}" presName="textRect" presStyleLbl="revTx" presStyleIdx="4" presStyleCnt="6">
        <dgm:presLayoutVars>
          <dgm:chMax val="1"/>
          <dgm:chPref val="1"/>
        </dgm:presLayoutVars>
      </dgm:prSet>
      <dgm:spPr/>
    </dgm:pt>
    <dgm:pt modelId="{306BE769-A068-4DB8-A57C-2242C20F6CDE}" type="pres">
      <dgm:prSet presAssocID="{9039DFDD-C0EE-4071-9C43-7F4613CD13C3}" presName="sibTrans" presStyleCnt="0"/>
      <dgm:spPr/>
    </dgm:pt>
    <dgm:pt modelId="{482F215B-5817-4278-94E8-563755A04D24}" type="pres">
      <dgm:prSet presAssocID="{292093D3-A8AC-4194-ACB0-C9F8AD4DECA8}" presName="compNode" presStyleCnt="0"/>
      <dgm:spPr/>
    </dgm:pt>
    <dgm:pt modelId="{B12C077C-A52F-404F-AB5B-66F7822FAACD}" type="pres">
      <dgm:prSet presAssocID="{292093D3-A8AC-4194-ACB0-C9F8AD4DECA8}" presName="iconBgRect" presStyleLbl="bgShp" presStyleIdx="5" presStyleCnt="6"/>
      <dgm:spPr/>
    </dgm:pt>
    <dgm:pt modelId="{CD0987EF-D113-4BEB-8C0D-292F6F3A66B2}" type="pres">
      <dgm:prSet presAssocID="{292093D3-A8AC-4194-ACB0-C9F8AD4DECA8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66FEB121-B63D-49CE-A6CE-278D41706204}" type="pres">
      <dgm:prSet presAssocID="{292093D3-A8AC-4194-ACB0-C9F8AD4DECA8}" presName="spaceRect" presStyleCnt="0"/>
      <dgm:spPr/>
    </dgm:pt>
    <dgm:pt modelId="{929A0819-03C8-43C9-8ACF-7376947EEB10}" type="pres">
      <dgm:prSet presAssocID="{292093D3-A8AC-4194-ACB0-C9F8AD4DECA8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4DFF2C1D-8C55-4700-9F90-A6AA55914D35}" srcId="{3B5ED287-779C-4F70-8B22-0F7D27DCC80E}" destId="{3E9D27AA-2E12-41FE-8EE4-52E691CE0C2B}" srcOrd="0" destOrd="0" parTransId="{5E32A851-6B3D-4FC3-A426-C168635C9ED5}" sibTransId="{C3C0B788-2C08-44F0-8F10-00D0D1C31E72}"/>
    <dgm:cxn modelId="{9BF4BB21-A619-40D4-87E1-184AF25BDF17}" srcId="{3B5ED287-779C-4F70-8B22-0F7D27DCC80E}" destId="{D63975FB-0C7D-4D61-85E5-69E5EFDAB547}" srcOrd="2" destOrd="0" parTransId="{F3C14F68-3974-4981-B773-47A599F64F3E}" sibTransId="{1D685347-F512-4DC7-8BF8-07E89E1BEC3E}"/>
    <dgm:cxn modelId="{CA94D948-AC2F-4604-86CB-AEC30188FCB8}" type="presOf" srcId="{229F8EC7-CCC3-4ED6-B6E8-9D28BB17EDD8}" destId="{426EC7BC-41B1-4358-875B-6513D2582AA8}" srcOrd="0" destOrd="0" presId="urn:microsoft.com/office/officeart/2018/5/layout/IconCircleLabelList"/>
    <dgm:cxn modelId="{E86DDD6D-446B-491B-8A33-48163FCF634F}" srcId="{3B5ED287-779C-4F70-8B22-0F7D27DCC80E}" destId="{08DA8292-7688-4B56-AC46-D9FBFF9DE329}" srcOrd="4" destOrd="0" parTransId="{A59DDB15-7A0C-490C-8F57-2545E9855376}" sibTransId="{9039DFDD-C0EE-4071-9C43-7F4613CD13C3}"/>
    <dgm:cxn modelId="{9231E457-7ED9-49C4-ACBB-CE41E5E7DD9D}" srcId="{3B5ED287-779C-4F70-8B22-0F7D27DCC80E}" destId="{292093D3-A8AC-4194-ACB0-C9F8AD4DECA8}" srcOrd="5" destOrd="0" parTransId="{8B4C69A4-44E1-4827-9507-77867D8EF0AE}" sibTransId="{DAE4CD5F-A066-49B2-B374-342197E1456C}"/>
    <dgm:cxn modelId="{42273E5A-A418-4286-8C72-8C9B3EE0C4C8}" srcId="{3B5ED287-779C-4F70-8B22-0F7D27DCC80E}" destId="{229F8EC7-CCC3-4ED6-B6E8-9D28BB17EDD8}" srcOrd="1" destOrd="0" parTransId="{20AAACCF-3FA9-47FE-BAAD-818D5A973B53}" sibTransId="{16A6577A-96EA-4FA2-AFF9-09920F0C4D6F}"/>
    <dgm:cxn modelId="{5CDDA2C4-6C5D-476C-99F9-A9FDBB2F66CC}" type="presOf" srcId="{08DA8292-7688-4B56-AC46-D9FBFF9DE329}" destId="{A4BA9868-D297-4F01-8A65-1BD210EC583B}" srcOrd="0" destOrd="0" presId="urn:microsoft.com/office/officeart/2018/5/layout/IconCircleLabelList"/>
    <dgm:cxn modelId="{A38756CB-AF1D-4D7C-BA62-41104403C438}" type="presOf" srcId="{3E9D27AA-2E12-41FE-8EE4-52E691CE0C2B}" destId="{5A908027-7BD5-454C-AEFC-868101FDECEF}" srcOrd="0" destOrd="0" presId="urn:microsoft.com/office/officeart/2018/5/layout/IconCircleLabelList"/>
    <dgm:cxn modelId="{EEEADACD-5E2C-46A4-9E98-04AF6E0D408F}" srcId="{3B5ED287-779C-4F70-8B22-0F7D27DCC80E}" destId="{9609D421-9BAD-435D-A80C-D8542425CEF7}" srcOrd="3" destOrd="0" parTransId="{5CCCF0DD-67BD-41E1-A412-175D8BF03B1B}" sibTransId="{A933DEE2-5438-47BF-A282-F1855E0441A3}"/>
    <dgm:cxn modelId="{C31882E6-83F2-4ADA-A1B1-D4167573A136}" type="presOf" srcId="{D63975FB-0C7D-4D61-85E5-69E5EFDAB547}" destId="{05F6CE9D-C0E8-448C-BB24-EBABE8936277}" srcOrd="0" destOrd="0" presId="urn:microsoft.com/office/officeart/2018/5/layout/IconCircleLabelList"/>
    <dgm:cxn modelId="{B00F78E9-832C-4CB0-87EF-743B47809104}" type="presOf" srcId="{292093D3-A8AC-4194-ACB0-C9F8AD4DECA8}" destId="{929A0819-03C8-43C9-8ACF-7376947EEB10}" srcOrd="0" destOrd="0" presId="urn:microsoft.com/office/officeart/2018/5/layout/IconCircleLabelList"/>
    <dgm:cxn modelId="{008030EE-97B8-43C4-A703-BCB7B1CD9C3D}" type="presOf" srcId="{9609D421-9BAD-435D-A80C-D8542425CEF7}" destId="{4BAD34EB-4078-4E15-9841-E29F33324666}" srcOrd="0" destOrd="0" presId="urn:microsoft.com/office/officeart/2018/5/layout/IconCircleLabelList"/>
    <dgm:cxn modelId="{472F17F9-AE43-4EBD-AC61-B23B61E1909D}" type="presOf" srcId="{3B5ED287-779C-4F70-8B22-0F7D27DCC80E}" destId="{25F95D42-5F76-4C5D-A672-185F9F1FFF17}" srcOrd="0" destOrd="0" presId="urn:microsoft.com/office/officeart/2018/5/layout/IconCircleLabelList"/>
    <dgm:cxn modelId="{3D5125AA-26B6-4BF3-B828-95FF8D3494BD}" type="presParOf" srcId="{25F95D42-5F76-4C5D-A672-185F9F1FFF17}" destId="{49D896DE-D89A-4B2A-AC56-7BFD182B7AC9}" srcOrd="0" destOrd="0" presId="urn:microsoft.com/office/officeart/2018/5/layout/IconCircleLabelList"/>
    <dgm:cxn modelId="{7F03DFAC-B03B-40B3-A0B3-648831977891}" type="presParOf" srcId="{49D896DE-D89A-4B2A-AC56-7BFD182B7AC9}" destId="{0E6E918E-8843-4ED5-AEC2-D5C2EBC30886}" srcOrd="0" destOrd="0" presId="urn:microsoft.com/office/officeart/2018/5/layout/IconCircleLabelList"/>
    <dgm:cxn modelId="{E836AFB9-6790-4E6A-8AF2-67E818C61D7E}" type="presParOf" srcId="{49D896DE-D89A-4B2A-AC56-7BFD182B7AC9}" destId="{4D32FA1B-0BEE-4957-8760-FC41ECD621C1}" srcOrd="1" destOrd="0" presId="urn:microsoft.com/office/officeart/2018/5/layout/IconCircleLabelList"/>
    <dgm:cxn modelId="{0EF205F2-894D-46BD-B6A6-04FB3844BFC6}" type="presParOf" srcId="{49D896DE-D89A-4B2A-AC56-7BFD182B7AC9}" destId="{0527EFC9-1B43-4E71-9D25-109058938F43}" srcOrd="2" destOrd="0" presId="urn:microsoft.com/office/officeart/2018/5/layout/IconCircleLabelList"/>
    <dgm:cxn modelId="{CD40A400-14F8-4C77-AD4E-A5CFD3AB915B}" type="presParOf" srcId="{49D896DE-D89A-4B2A-AC56-7BFD182B7AC9}" destId="{5A908027-7BD5-454C-AEFC-868101FDECEF}" srcOrd="3" destOrd="0" presId="urn:microsoft.com/office/officeart/2018/5/layout/IconCircleLabelList"/>
    <dgm:cxn modelId="{F869D352-31D5-4311-A84E-05A48BF7E9F0}" type="presParOf" srcId="{25F95D42-5F76-4C5D-A672-185F9F1FFF17}" destId="{F380C591-7317-49B1-9EDB-90BF63849951}" srcOrd="1" destOrd="0" presId="urn:microsoft.com/office/officeart/2018/5/layout/IconCircleLabelList"/>
    <dgm:cxn modelId="{8679924A-B490-4EA5-B353-01974699EA3D}" type="presParOf" srcId="{25F95D42-5F76-4C5D-A672-185F9F1FFF17}" destId="{3C0AFB3B-83C7-40D2-A3F3-1975B1AED26E}" srcOrd="2" destOrd="0" presId="urn:microsoft.com/office/officeart/2018/5/layout/IconCircleLabelList"/>
    <dgm:cxn modelId="{5C088A82-03CE-44EC-BD9F-600717221415}" type="presParOf" srcId="{3C0AFB3B-83C7-40D2-A3F3-1975B1AED26E}" destId="{445D3B8E-6D9C-4A0B-827F-1498E90C1DB8}" srcOrd="0" destOrd="0" presId="urn:microsoft.com/office/officeart/2018/5/layout/IconCircleLabelList"/>
    <dgm:cxn modelId="{476F978F-6731-4179-ABF3-89393911316B}" type="presParOf" srcId="{3C0AFB3B-83C7-40D2-A3F3-1975B1AED26E}" destId="{0315189B-4BE7-4E9C-8C28-43820FEEE200}" srcOrd="1" destOrd="0" presId="urn:microsoft.com/office/officeart/2018/5/layout/IconCircleLabelList"/>
    <dgm:cxn modelId="{DD685302-0451-4AE4-975A-6249BD96E023}" type="presParOf" srcId="{3C0AFB3B-83C7-40D2-A3F3-1975B1AED26E}" destId="{0E2D69A2-6009-4519-807E-3C1D3BC24D09}" srcOrd="2" destOrd="0" presId="urn:microsoft.com/office/officeart/2018/5/layout/IconCircleLabelList"/>
    <dgm:cxn modelId="{78B6013F-B13F-4691-97B2-4E516205EB42}" type="presParOf" srcId="{3C0AFB3B-83C7-40D2-A3F3-1975B1AED26E}" destId="{426EC7BC-41B1-4358-875B-6513D2582AA8}" srcOrd="3" destOrd="0" presId="urn:microsoft.com/office/officeart/2018/5/layout/IconCircleLabelList"/>
    <dgm:cxn modelId="{08F194F3-9435-48CB-A251-52C599FE346F}" type="presParOf" srcId="{25F95D42-5F76-4C5D-A672-185F9F1FFF17}" destId="{09FA051B-3352-4762-93F5-98515E0553A6}" srcOrd="3" destOrd="0" presId="urn:microsoft.com/office/officeart/2018/5/layout/IconCircleLabelList"/>
    <dgm:cxn modelId="{98491A8A-55EF-465D-92A4-681AEDB5B1ED}" type="presParOf" srcId="{25F95D42-5F76-4C5D-A672-185F9F1FFF17}" destId="{8DDADADD-CD01-4C84-9BD2-22BD0ED09683}" srcOrd="4" destOrd="0" presId="urn:microsoft.com/office/officeart/2018/5/layout/IconCircleLabelList"/>
    <dgm:cxn modelId="{6DEF1F39-4CF7-4B45-B0AC-2FE068E6A897}" type="presParOf" srcId="{8DDADADD-CD01-4C84-9BD2-22BD0ED09683}" destId="{6DE01F0C-CA52-4D85-8D97-19722C2C38BC}" srcOrd="0" destOrd="0" presId="urn:microsoft.com/office/officeart/2018/5/layout/IconCircleLabelList"/>
    <dgm:cxn modelId="{E262E8CB-AC91-453A-A04E-FAEC2B0818E9}" type="presParOf" srcId="{8DDADADD-CD01-4C84-9BD2-22BD0ED09683}" destId="{751B4CA8-F5A3-48F1-A8EE-01801BEF0E77}" srcOrd="1" destOrd="0" presId="urn:microsoft.com/office/officeart/2018/5/layout/IconCircleLabelList"/>
    <dgm:cxn modelId="{731E9606-79BA-4E77-9C51-7FFDD2F5710E}" type="presParOf" srcId="{8DDADADD-CD01-4C84-9BD2-22BD0ED09683}" destId="{DE53DA0C-2A27-4E92-9BB8-C1540D486765}" srcOrd="2" destOrd="0" presId="urn:microsoft.com/office/officeart/2018/5/layout/IconCircleLabelList"/>
    <dgm:cxn modelId="{EA3D1550-7476-461A-BADB-0A22ACDA4A8D}" type="presParOf" srcId="{8DDADADD-CD01-4C84-9BD2-22BD0ED09683}" destId="{05F6CE9D-C0E8-448C-BB24-EBABE8936277}" srcOrd="3" destOrd="0" presId="urn:microsoft.com/office/officeart/2018/5/layout/IconCircleLabelList"/>
    <dgm:cxn modelId="{EC0ADE5F-371D-4BAA-9725-ABF4A3AF7420}" type="presParOf" srcId="{25F95D42-5F76-4C5D-A672-185F9F1FFF17}" destId="{9FBA2B95-0685-451F-BDF4-6A55BF9F5272}" srcOrd="5" destOrd="0" presId="urn:microsoft.com/office/officeart/2018/5/layout/IconCircleLabelList"/>
    <dgm:cxn modelId="{F3EAD9A0-D80F-4D8A-9908-7213C18AA174}" type="presParOf" srcId="{25F95D42-5F76-4C5D-A672-185F9F1FFF17}" destId="{587D744C-62E7-4704-82FE-D3126AC2EC16}" srcOrd="6" destOrd="0" presId="urn:microsoft.com/office/officeart/2018/5/layout/IconCircleLabelList"/>
    <dgm:cxn modelId="{F1F4226C-A036-41CC-A9F3-B655993A7D32}" type="presParOf" srcId="{587D744C-62E7-4704-82FE-D3126AC2EC16}" destId="{8EC0F32B-B4AB-41DE-85B1-AB25A35C49F2}" srcOrd="0" destOrd="0" presId="urn:microsoft.com/office/officeart/2018/5/layout/IconCircleLabelList"/>
    <dgm:cxn modelId="{5A3018F4-9E6C-4E56-A0C4-7AF8CF6F29B3}" type="presParOf" srcId="{587D744C-62E7-4704-82FE-D3126AC2EC16}" destId="{0404E56B-C66E-40E7-85EB-833363EFB999}" srcOrd="1" destOrd="0" presId="urn:microsoft.com/office/officeart/2018/5/layout/IconCircleLabelList"/>
    <dgm:cxn modelId="{851BCE9A-6985-4AFC-841F-5A9044BE8F34}" type="presParOf" srcId="{587D744C-62E7-4704-82FE-D3126AC2EC16}" destId="{544986E0-F702-4264-8B37-F7812F81A964}" srcOrd="2" destOrd="0" presId="urn:microsoft.com/office/officeart/2018/5/layout/IconCircleLabelList"/>
    <dgm:cxn modelId="{502DE027-E7C1-43D5-8BEC-E495D4FA1264}" type="presParOf" srcId="{587D744C-62E7-4704-82FE-D3126AC2EC16}" destId="{4BAD34EB-4078-4E15-9841-E29F33324666}" srcOrd="3" destOrd="0" presId="urn:microsoft.com/office/officeart/2018/5/layout/IconCircleLabelList"/>
    <dgm:cxn modelId="{7FA60188-FB39-4BA6-9B45-E86518FE0F21}" type="presParOf" srcId="{25F95D42-5F76-4C5D-A672-185F9F1FFF17}" destId="{DAC40463-0BF0-4924-A0B0-98BC1A62BFD7}" srcOrd="7" destOrd="0" presId="urn:microsoft.com/office/officeart/2018/5/layout/IconCircleLabelList"/>
    <dgm:cxn modelId="{F55305E7-0204-4CC2-B5D6-FBB3A22437A8}" type="presParOf" srcId="{25F95D42-5F76-4C5D-A672-185F9F1FFF17}" destId="{6B1A3577-236F-43CD-AA5B-A2409A838D3F}" srcOrd="8" destOrd="0" presId="urn:microsoft.com/office/officeart/2018/5/layout/IconCircleLabelList"/>
    <dgm:cxn modelId="{98400E7D-8419-47C3-A5CB-ED0D3E111026}" type="presParOf" srcId="{6B1A3577-236F-43CD-AA5B-A2409A838D3F}" destId="{F5E35537-D562-483E-84BC-7F801E5C89F2}" srcOrd="0" destOrd="0" presId="urn:microsoft.com/office/officeart/2018/5/layout/IconCircleLabelList"/>
    <dgm:cxn modelId="{89BD325B-0348-4D1C-B762-CB63638853E8}" type="presParOf" srcId="{6B1A3577-236F-43CD-AA5B-A2409A838D3F}" destId="{169AAD92-CB03-40EE-B677-C225177FE425}" srcOrd="1" destOrd="0" presId="urn:microsoft.com/office/officeart/2018/5/layout/IconCircleLabelList"/>
    <dgm:cxn modelId="{F0E8A52B-96FB-46F2-ABB2-ACCE18AEEE01}" type="presParOf" srcId="{6B1A3577-236F-43CD-AA5B-A2409A838D3F}" destId="{8C6A6461-E767-4607-8C0D-70136B4DDA2B}" srcOrd="2" destOrd="0" presId="urn:microsoft.com/office/officeart/2018/5/layout/IconCircleLabelList"/>
    <dgm:cxn modelId="{864B869D-5E6B-4771-BEDF-C3B6C740E9F8}" type="presParOf" srcId="{6B1A3577-236F-43CD-AA5B-A2409A838D3F}" destId="{A4BA9868-D297-4F01-8A65-1BD210EC583B}" srcOrd="3" destOrd="0" presId="urn:microsoft.com/office/officeart/2018/5/layout/IconCircleLabelList"/>
    <dgm:cxn modelId="{9F3FA33C-6C44-42FE-92AF-DC9C36418E0F}" type="presParOf" srcId="{25F95D42-5F76-4C5D-A672-185F9F1FFF17}" destId="{306BE769-A068-4DB8-A57C-2242C20F6CDE}" srcOrd="9" destOrd="0" presId="urn:microsoft.com/office/officeart/2018/5/layout/IconCircleLabelList"/>
    <dgm:cxn modelId="{FDD7D324-9277-4C96-8A89-915B095308BD}" type="presParOf" srcId="{25F95D42-5F76-4C5D-A672-185F9F1FFF17}" destId="{482F215B-5817-4278-94E8-563755A04D24}" srcOrd="10" destOrd="0" presId="urn:microsoft.com/office/officeart/2018/5/layout/IconCircleLabelList"/>
    <dgm:cxn modelId="{27865EE8-758C-4C55-BA6B-923E42DF22EB}" type="presParOf" srcId="{482F215B-5817-4278-94E8-563755A04D24}" destId="{B12C077C-A52F-404F-AB5B-66F7822FAACD}" srcOrd="0" destOrd="0" presId="urn:microsoft.com/office/officeart/2018/5/layout/IconCircleLabelList"/>
    <dgm:cxn modelId="{18E8526A-4536-495F-BCFB-26B83A541AF6}" type="presParOf" srcId="{482F215B-5817-4278-94E8-563755A04D24}" destId="{CD0987EF-D113-4BEB-8C0D-292F6F3A66B2}" srcOrd="1" destOrd="0" presId="urn:microsoft.com/office/officeart/2018/5/layout/IconCircleLabelList"/>
    <dgm:cxn modelId="{52E6BE0F-5ED4-4C51-BA31-A637EB7326FF}" type="presParOf" srcId="{482F215B-5817-4278-94E8-563755A04D24}" destId="{66FEB121-B63D-49CE-A6CE-278D41706204}" srcOrd="2" destOrd="0" presId="urn:microsoft.com/office/officeart/2018/5/layout/IconCircleLabelList"/>
    <dgm:cxn modelId="{DAA3DFDD-5C33-4D82-B46B-D228B4664D5D}" type="presParOf" srcId="{482F215B-5817-4278-94E8-563755A04D24}" destId="{929A0819-03C8-43C9-8ACF-7376947EEB1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49CE59-CA82-4962-B9A2-6CE99DDAC21C}">
      <dsp:nvSpPr>
        <dsp:cNvPr id="0" name=""/>
        <dsp:cNvSpPr/>
      </dsp:nvSpPr>
      <dsp:spPr>
        <a:xfrm>
          <a:off x="0" y="0"/>
          <a:ext cx="8181575" cy="1540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Electricity Billing System is a Desktop-based application.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This project aims at serving the department of electricity by computerizing the billing system.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It mainly focuses on the calculation of units consumed during the specified time and the money to be charged by the electricity offices.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This computerized system will make the overall billing system easy, accessible, comfortable, and effective for consumers. </a:t>
          </a:r>
        </a:p>
      </dsp:txBody>
      <dsp:txXfrm>
        <a:off x="45111" y="45111"/>
        <a:ext cx="6589651" cy="1449985"/>
      </dsp:txXfrm>
    </dsp:sp>
    <dsp:sp modelId="{80488590-BE5D-4C6D-A606-67328F621E37}">
      <dsp:nvSpPr>
        <dsp:cNvPr id="0" name=""/>
        <dsp:cNvSpPr/>
      </dsp:nvSpPr>
      <dsp:spPr>
        <a:xfrm>
          <a:off x="1443807" y="1882475"/>
          <a:ext cx="8181575" cy="1540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main aim of our project is to satisfy customer by saving their time by payment process, maintaining records, and allowing the customer to view his/her records and permitting them to update their details</a:t>
          </a:r>
        </a:p>
      </dsp:txBody>
      <dsp:txXfrm>
        <a:off x="1488918" y="1927586"/>
        <a:ext cx="5646411" cy="1449985"/>
      </dsp:txXfrm>
    </dsp:sp>
    <dsp:sp modelId="{82D3A3FD-0684-41BC-9E4C-8D7CD7805890}">
      <dsp:nvSpPr>
        <dsp:cNvPr id="0" name=""/>
        <dsp:cNvSpPr/>
      </dsp:nvSpPr>
      <dsp:spPr>
        <a:xfrm>
          <a:off x="7180440" y="1210774"/>
          <a:ext cx="1001134" cy="100113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405695" y="1210774"/>
        <a:ext cx="550624" cy="7533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6E918E-8843-4ED5-AEC2-D5C2EBC30886}">
      <dsp:nvSpPr>
        <dsp:cNvPr id="0" name=""/>
        <dsp:cNvSpPr/>
      </dsp:nvSpPr>
      <dsp:spPr>
        <a:xfrm>
          <a:off x="275724" y="871810"/>
          <a:ext cx="853523" cy="85352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32FA1B-0BEE-4957-8760-FC41ECD621C1}">
      <dsp:nvSpPr>
        <dsp:cNvPr id="0" name=""/>
        <dsp:cNvSpPr/>
      </dsp:nvSpPr>
      <dsp:spPr>
        <a:xfrm>
          <a:off x="457623" y="1053708"/>
          <a:ext cx="489726" cy="4897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908027-7BD5-454C-AEFC-868101FDECEF}">
      <dsp:nvSpPr>
        <dsp:cNvPr id="0" name=""/>
        <dsp:cNvSpPr/>
      </dsp:nvSpPr>
      <dsp:spPr>
        <a:xfrm>
          <a:off x="2877" y="1991185"/>
          <a:ext cx="1399218" cy="55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 keep the information of consuming unit energy of current month. </a:t>
          </a:r>
        </a:p>
      </dsp:txBody>
      <dsp:txXfrm>
        <a:off x="2877" y="1991185"/>
        <a:ext cx="1399218" cy="559687"/>
      </dsp:txXfrm>
    </dsp:sp>
    <dsp:sp modelId="{445D3B8E-6D9C-4A0B-827F-1498E90C1DB8}">
      <dsp:nvSpPr>
        <dsp:cNvPr id="0" name=""/>
        <dsp:cNvSpPr/>
      </dsp:nvSpPr>
      <dsp:spPr>
        <a:xfrm>
          <a:off x="1919806" y="871810"/>
          <a:ext cx="853523" cy="85352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15189B-4BE7-4E9C-8C28-43820FEEE200}">
      <dsp:nvSpPr>
        <dsp:cNvPr id="0" name=""/>
        <dsp:cNvSpPr/>
      </dsp:nvSpPr>
      <dsp:spPr>
        <a:xfrm>
          <a:off x="2101705" y="1053708"/>
          <a:ext cx="489726" cy="4897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6EC7BC-41B1-4358-875B-6513D2582AA8}">
      <dsp:nvSpPr>
        <dsp:cNvPr id="0" name=""/>
        <dsp:cNvSpPr/>
      </dsp:nvSpPr>
      <dsp:spPr>
        <a:xfrm>
          <a:off x="1646959" y="1991185"/>
          <a:ext cx="1399218" cy="55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 keep the information of Customer. </a:t>
          </a:r>
        </a:p>
      </dsp:txBody>
      <dsp:txXfrm>
        <a:off x="1646959" y="1991185"/>
        <a:ext cx="1399218" cy="559687"/>
      </dsp:txXfrm>
    </dsp:sp>
    <dsp:sp modelId="{6DE01F0C-CA52-4D85-8D97-19722C2C38BC}">
      <dsp:nvSpPr>
        <dsp:cNvPr id="0" name=""/>
        <dsp:cNvSpPr/>
      </dsp:nvSpPr>
      <dsp:spPr>
        <a:xfrm>
          <a:off x="3563888" y="871810"/>
          <a:ext cx="853523" cy="85352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1B4CA8-F5A3-48F1-A8EE-01801BEF0E77}">
      <dsp:nvSpPr>
        <dsp:cNvPr id="0" name=""/>
        <dsp:cNvSpPr/>
      </dsp:nvSpPr>
      <dsp:spPr>
        <a:xfrm>
          <a:off x="3745787" y="1053708"/>
          <a:ext cx="489726" cy="4897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F6CE9D-C0E8-448C-BB24-EBABE8936277}">
      <dsp:nvSpPr>
        <dsp:cNvPr id="0" name=""/>
        <dsp:cNvSpPr/>
      </dsp:nvSpPr>
      <dsp:spPr>
        <a:xfrm>
          <a:off x="3291041" y="1991185"/>
          <a:ext cx="1399218" cy="55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 keep the information of consuming unit energy of previous month. </a:t>
          </a:r>
        </a:p>
      </dsp:txBody>
      <dsp:txXfrm>
        <a:off x="3291041" y="1991185"/>
        <a:ext cx="1399218" cy="559687"/>
      </dsp:txXfrm>
    </dsp:sp>
    <dsp:sp modelId="{8EC0F32B-B4AB-41DE-85B1-AB25A35C49F2}">
      <dsp:nvSpPr>
        <dsp:cNvPr id="0" name=""/>
        <dsp:cNvSpPr/>
      </dsp:nvSpPr>
      <dsp:spPr>
        <a:xfrm>
          <a:off x="5207970" y="871810"/>
          <a:ext cx="853523" cy="85352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04E56B-C66E-40E7-85EB-833363EFB999}">
      <dsp:nvSpPr>
        <dsp:cNvPr id="0" name=""/>
        <dsp:cNvSpPr/>
      </dsp:nvSpPr>
      <dsp:spPr>
        <a:xfrm>
          <a:off x="5389869" y="1053708"/>
          <a:ext cx="489726" cy="4897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AD34EB-4078-4E15-9841-E29F33324666}">
      <dsp:nvSpPr>
        <dsp:cNvPr id="0" name=""/>
        <dsp:cNvSpPr/>
      </dsp:nvSpPr>
      <dsp:spPr>
        <a:xfrm>
          <a:off x="4935123" y="1991185"/>
          <a:ext cx="1399218" cy="55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 calculate the units consumed every month regularly. </a:t>
          </a:r>
        </a:p>
      </dsp:txBody>
      <dsp:txXfrm>
        <a:off x="4935123" y="1991185"/>
        <a:ext cx="1399218" cy="559687"/>
      </dsp:txXfrm>
    </dsp:sp>
    <dsp:sp modelId="{F5E35537-D562-483E-84BC-7F801E5C89F2}">
      <dsp:nvSpPr>
        <dsp:cNvPr id="0" name=""/>
        <dsp:cNvSpPr/>
      </dsp:nvSpPr>
      <dsp:spPr>
        <a:xfrm>
          <a:off x="6852052" y="871810"/>
          <a:ext cx="853523" cy="85352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9AAD92-CB03-40EE-B677-C225177FE425}">
      <dsp:nvSpPr>
        <dsp:cNvPr id="0" name=""/>
        <dsp:cNvSpPr/>
      </dsp:nvSpPr>
      <dsp:spPr>
        <a:xfrm>
          <a:off x="7033951" y="1053708"/>
          <a:ext cx="489726" cy="48972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BA9868-D297-4F01-8A65-1BD210EC583B}">
      <dsp:nvSpPr>
        <dsp:cNvPr id="0" name=""/>
        <dsp:cNvSpPr/>
      </dsp:nvSpPr>
      <dsp:spPr>
        <a:xfrm>
          <a:off x="6579205" y="1991185"/>
          <a:ext cx="1399218" cy="55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 generate the bills adding penalty and rent. </a:t>
          </a:r>
        </a:p>
      </dsp:txBody>
      <dsp:txXfrm>
        <a:off x="6579205" y="1991185"/>
        <a:ext cx="1399218" cy="559687"/>
      </dsp:txXfrm>
    </dsp:sp>
    <dsp:sp modelId="{B12C077C-A52F-404F-AB5B-66F7822FAACD}">
      <dsp:nvSpPr>
        <dsp:cNvPr id="0" name=""/>
        <dsp:cNvSpPr/>
      </dsp:nvSpPr>
      <dsp:spPr>
        <a:xfrm>
          <a:off x="8496134" y="871810"/>
          <a:ext cx="853523" cy="85352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0987EF-D113-4BEB-8C0D-292F6F3A66B2}">
      <dsp:nvSpPr>
        <dsp:cNvPr id="0" name=""/>
        <dsp:cNvSpPr/>
      </dsp:nvSpPr>
      <dsp:spPr>
        <a:xfrm>
          <a:off x="8678033" y="1053708"/>
          <a:ext cx="489726" cy="48972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9A0819-03C8-43C9-8ACF-7376947EEB10}">
      <dsp:nvSpPr>
        <dsp:cNvPr id="0" name=""/>
        <dsp:cNvSpPr/>
      </dsp:nvSpPr>
      <dsp:spPr>
        <a:xfrm>
          <a:off x="8223287" y="1991185"/>
          <a:ext cx="1399218" cy="559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To save the time by implementing payment process online. </a:t>
          </a:r>
        </a:p>
      </dsp:txBody>
      <dsp:txXfrm>
        <a:off x="8223287" y="1991185"/>
        <a:ext cx="1399218" cy="559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0.93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1.85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4.1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9.2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1.2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2.4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3.00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5.55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5.96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6.3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6.70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8.7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 1 24575,'-6'0'0</inkml:trace>
</inkml:ink>
</file>

<file path=ppt/media/image1.jpeg>
</file>

<file path=ppt/media/image10.svg>
</file>

<file path=ppt/media/image11.png>
</file>

<file path=ppt/media/image12.svg>
</file>

<file path=ppt/media/image13.png>
</file>

<file path=ppt/media/image130.png>
</file>

<file path=ppt/media/image14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7824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45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4230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7656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9619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1066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60394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86446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932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6705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8238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1499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694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7050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4700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5851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6213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BB4EA54-F8B1-4CC8-87F5-E94E5F6ED249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4676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14.png"/><Relationship Id="rId3" Type="http://schemas.openxmlformats.org/officeDocument/2006/relationships/customXml" Target="../ink/ink1.xml"/><Relationship Id="rId7" Type="http://schemas.openxmlformats.org/officeDocument/2006/relationships/customXml" Target="../ink/ink4.xml"/><Relationship Id="rId12" Type="http://schemas.openxmlformats.org/officeDocument/2006/relationships/customXml" Target="../ink/ink9.xml"/><Relationship Id="rId2" Type="http://schemas.openxmlformats.org/officeDocument/2006/relationships/image" Target="../media/image24.png"/><Relationship Id="rId16" Type="http://schemas.openxmlformats.org/officeDocument/2006/relationships/customXml" Target="../ink/ink12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3.xml"/><Relationship Id="rId11" Type="http://schemas.openxmlformats.org/officeDocument/2006/relationships/customXml" Target="../ink/ink8.xml"/><Relationship Id="rId5" Type="http://schemas.openxmlformats.org/officeDocument/2006/relationships/customXml" Target="../ink/ink2.xml"/><Relationship Id="rId15" Type="http://schemas.openxmlformats.org/officeDocument/2006/relationships/customXml" Target="../ink/ink11.xml"/><Relationship Id="rId10" Type="http://schemas.openxmlformats.org/officeDocument/2006/relationships/customXml" Target="../ink/ink7.xml"/><Relationship Id="rId4" Type="http://schemas.openxmlformats.org/officeDocument/2006/relationships/image" Target="../media/image130.png"/><Relationship Id="rId9" Type="http://schemas.openxmlformats.org/officeDocument/2006/relationships/customXml" Target="../ink/ink6.xml"/><Relationship Id="rId14" Type="http://schemas.openxmlformats.org/officeDocument/2006/relationships/customXml" Target="../ink/ink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F3F690-EDA1-A911-5304-D6E146B097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4" r="13732" b="-1"/>
          <a:stretch/>
        </p:blipFill>
        <p:spPr>
          <a:xfrm>
            <a:off x="20" y="9562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AEED32-3F02-301F-A6C5-7F4FF96A1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>
            <a:normAutofit/>
          </a:bodyPr>
          <a:lstStyle/>
          <a:p>
            <a:r>
              <a:rPr lang="en-US" b="1" u="sng" dirty="0">
                <a:solidFill>
                  <a:schemeClr val="tx1"/>
                </a:solidFill>
                <a:effectLst/>
                <a:latin typeface="Aptos Black" panose="020F0502020204030204" pitchFamily="34" charset="0"/>
                <a:ea typeface="Times New Roman" panose="02020603050405020304" pitchFamily="18" charset="0"/>
              </a:rPr>
              <a:t>Electricity Billing System</a:t>
            </a:r>
            <a:br>
              <a:rPr lang="en-IN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BB250BC-9B89-51EA-3691-77CDB9CC80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.</a:t>
            </a:r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400D8C-62D9-C41C-D8B6-9C6314512CF8}"/>
              </a:ext>
            </a:extLst>
          </p:cNvPr>
          <p:cNvSpPr txBox="1"/>
          <p:nvPr/>
        </p:nvSpPr>
        <p:spPr>
          <a:xfrm>
            <a:off x="10166554" y="657143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878515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0F5F5-9C3F-6237-39D1-6813485AF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933" y="609600"/>
            <a:ext cx="3841589" cy="1219200"/>
          </a:xfrm>
        </p:spPr>
        <p:txBody>
          <a:bodyPr/>
          <a:lstStyle/>
          <a:p>
            <a:r>
              <a:rPr lang="en-US" sz="32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Deposit Details:-</a:t>
            </a:r>
            <a:b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5AA43D-2849-1A84-2C62-13ECE37612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548" y="1447800"/>
            <a:ext cx="4513791" cy="4572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8C958-8054-2AE8-2401-DFA332773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599" y="1940560"/>
            <a:ext cx="3276600" cy="4079240"/>
          </a:xfrm>
        </p:spPr>
        <p:txBody>
          <a:bodyPr/>
          <a:lstStyle/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program will allow the admin to view bill details. If we need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sort the details based on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meter_no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month.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we need to search the particulars that has been viewed click onto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search option.</a:t>
            </a: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we need to print the particulars that has been viewed click onto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print option.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E1D94A-1F9C-5BD9-083A-164C975F40F4}"/>
              </a:ext>
            </a:extLst>
          </p:cNvPr>
          <p:cNvSpPr txBox="1"/>
          <p:nvPr/>
        </p:nvSpPr>
        <p:spPr>
          <a:xfrm>
            <a:off x="11149780" y="6490115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05266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8D4A1-F54D-939A-91A8-C2CA35995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183" y="833121"/>
            <a:ext cx="2793159" cy="1099457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Calculate Bill</a:t>
            </a:r>
            <a:b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2D0BD3-48A5-4FDF-EF23-A0D73640D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321" y="1485900"/>
            <a:ext cx="5729496" cy="428316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B2DDF-C98A-AC42-C1FD-288F8B734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2183" y="1997528"/>
            <a:ext cx="3612988" cy="4027351"/>
          </a:xfrm>
        </p:spPr>
        <p:txBody>
          <a:bodyPr/>
          <a:lstStyle/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program will allow the admin to calculate total bill when units consumed are inserted where meter-no and month is selected.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Submit the details of tax that has been entered by clicking onto submit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button.</a:t>
            </a: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we need to cancel the details that has been entered click onto cancel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option.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EFFCDCB-C6E7-74E0-AD28-689C2DFDE78F}"/>
              </a:ext>
            </a:extLst>
          </p:cNvPr>
          <p:cNvGrpSpPr/>
          <p:nvPr/>
        </p:nvGrpSpPr>
        <p:grpSpPr>
          <a:xfrm>
            <a:off x="7402063" y="3254691"/>
            <a:ext cx="22320" cy="11160"/>
            <a:chOff x="7402063" y="3254691"/>
            <a:chExt cx="22320" cy="11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B589B6BC-686B-D92B-96C9-6CD350702EB4}"/>
                    </a:ext>
                  </a:extLst>
                </p14:cNvPr>
                <p14:cNvContentPartPr/>
                <p14:nvPr/>
              </p14:nvContentPartPr>
              <p14:xfrm>
                <a:off x="7402063" y="3265491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B589B6BC-686B-D92B-96C9-6CD350702EB4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393063" y="325685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0D04BAE5-8278-6B4E-E938-843A67A6967E}"/>
                    </a:ext>
                  </a:extLst>
                </p14:cNvPr>
                <p14:cNvContentPartPr/>
                <p14:nvPr/>
              </p14:nvContentPartPr>
              <p14:xfrm>
                <a:off x="7424023" y="3254691"/>
                <a:ext cx="360" cy="36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0D04BAE5-8278-6B4E-E938-843A67A6967E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15383" y="324605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D3DD963-A594-370E-E468-4A4FC6E05BAF}"/>
              </a:ext>
            </a:extLst>
          </p:cNvPr>
          <p:cNvGrpSpPr/>
          <p:nvPr/>
        </p:nvGrpSpPr>
        <p:grpSpPr>
          <a:xfrm>
            <a:off x="7402063" y="3200331"/>
            <a:ext cx="22320" cy="360"/>
            <a:chOff x="7402063" y="3200331"/>
            <a:chExt cx="2232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834B1603-1CA1-B541-DB40-2F514C7EAA3F}"/>
                    </a:ext>
                  </a:extLst>
                </p14:cNvPr>
                <p14:cNvContentPartPr/>
                <p14:nvPr/>
              </p14:nvContentPartPr>
              <p14:xfrm>
                <a:off x="7402063" y="3200331"/>
                <a:ext cx="360" cy="3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834B1603-1CA1-B541-DB40-2F514C7EAA3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393063" y="31913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57464D28-B05C-91FE-8CA9-5F662B6EF1BC}"/>
                    </a:ext>
                  </a:extLst>
                </p14:cNvPr>
                <p14:cNvContentPartPr/>
                <p14:nvPr/>
              </p14:nvContentPartPr>
              <p14:xfrm>
                <a:off x="7424023" y="3200331"/>
                <a:ext cx="360" cy="36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57464D28-B05C-91FE-8CA9-5F662B6EF1BC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15383" y="31913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4D3C3FB-2225-1538-6269-B63545BCCA73}"/>
              </a:ext>
            </a:extLst>
          </p:cNvPr>
          <p:cNvGrpSpPr/>
          <p:nvPr/>
        </p:nvGrpSpPr>
        <p:grpSpPr>
          <a:xfrm>
            <a:off x="7543903" y="3221931"/>
            <a:ext cx="11160" cy="360"/>
            <a:chOff x="7543903" y="3221931"/>
            <a:chExt cx="111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891747A1-2291-D136-6FE5-C7EEEF3C3E62}"/>
                    </a:ext>
                  </a:extLst>
                </p14:cNvPr>
                <p14:cNvContentPartPr/>
                <p14:nvPr/>
              </p14:nvContentPartPr>
              <p14:xfrm>
                <a:off x="7543903" y="3221931"/>
                <a:ext cx="360" cy="3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891747A1-2291-D136-6FE5-C7EEEF3C3E62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349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431E261F-D11D-21C5-238E-AC5849A2A307}"/>
                    </a:ext>
                  </a:extLst>
                </p14:cNvPr>
                <p14:cNvContentPartPr/>
                <p14:nvPr/>
              </p14:nvContentPartPr>
              <p14:xfrm>
                <a:off x="7543903" y="3221931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431E261F-D11D-21C5-238E-AC5849A2A307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349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F11AC248-318F-4737-9FF7-DE1CC31FD0CF}"/>
                    </a:ext>
                  </a:extLst>
                </p14:cNvPr>
                <p14:cNvContentPartPr/>
                <p14:nvPr/>
              </p14:nvContentPartPr>
              <p14:xfrm>
                <a:off x="7543903" y="3221931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F11AC248-318F-4737-9FF7-DE1CC31FD0C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349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1B77956A-D1BC-506B-1BAF-2D0AB859CD00}"/>
                    </a:ext>
                  </a:extLst>
                </p14:cNvPr>
                <p14:cNvContentPartPr/>
                <p14:nvPr/>
              </p14:nvContentPartPr>
              <p14:xfrm>
                <a:off x="7554703" y="3221931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1B77956A-D1BC-506B-1BAF-2D0AB859CD00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457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3E04A0E1-ABFE-854E-F91D-C7CD4A709D10}"/>
                  </a:ext>
                </a:extLst>
              </p14:cNvPr>
              <p14:cNvContentPartPr/>
              <p14:nvPr/>
            </p14:nvContentPartPr>
            <p14:xfrm>
              <a:off x="7443823" y="3243891"/>
              <a:ext cx="21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3E04A0E1-ABFE-854E-F91D-C7CD4A709D1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34823" y="3235251"/>
                <a:ext cx="198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9F202503-0851-57F5-2BD5-049E5A78C40B}"/>
              </a:ext>
            </a:extLst>
          </p:cNvPr>
          <p:cNvGrpSpPr/>
          <p:nvPr/>
        </p:nvGrpSpPr>
        <p:grpSpPr>
          <a:xfrm>
            <a:off x="7380463" y="3221931"/>
            <a:ext cx="43920" cy="360"/>
            <a:chOff x="7380463" y="3221931"/>
            <a:chExt cx="4392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6A4794BB-AC19-7C3B-F715-55AF1E49A508}"/>
                    </a:ext>
                  </a:extLst>
                </p14:cNvPr>
                <p14:cNvContentPartPr/>
                <p14:nvPr/>
              </p14:nvContentPartPr>
              <p14:xfrm>
                <a:off x="7380463" y="3221931"/>
                <a:ext cx="360" cy="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6A4794BB-AC19-7C3B-F715-55AF1E49A508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37146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CD905F2B-FC97-E54F-398F-5B4EA8EA692F}"/>
                    </a:ext>
                  </a:extLst>
                </p14:cNvPr>
                <p14:cNvContentPartPr/>
                <p14:nvPr/>
              </p14:nvContentPartPr>
              <p14:xfrm>
                <a:off x="7424023" y="3221931"/>
                <a:ext cx="360" cy="36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CD905F2B-FC97-E54F-398F-5B4EA8EA692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1538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EB619AE8-61DA-FA89-3AA0-2F1FAC068386}"/>
                    </a:ext>
                  </a:extLst>
                </p14:cNvPr>
                <p14:cNvContentPartPr/>
                <p14:nvPr/>
              </p14:nvContentPartPr>
              <p14:xfrm>
                <a:off x="7413223" y="3221931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EB619AE8-61DA-FA89-3AA0-2F1FAC068386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0458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3A81E8E-AB4F-200A-C264-DB0DB8290031}"/>
              </a:ext>
            </a:extLst>
          </p:cNvPr>
          <p:cNvSpPr txBox="1"/>
          <p:nvPr/>
        </p:nvSpPr>
        <p:spPr>
          <a:xfrm>
            <a:off x="11149780" y="6480283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7871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9E0A6-AA83-BC07-F9CA-386EB3F30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354" y="544649"/>
            <a:ext cx="2793159" cy="576943"/>
          </a:xfrm>
        </p:spPr>
        <p:txBody>
          <a:bodyPr/>
          <a:lstStyle/>
          <a:p>
            <a:r>
              <a:rPr lang="en-IN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Notepad</a:t>
            </a:r>
            <a:endParaRPr lang="en-IN" sz="3200" u="sng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8AB01F5-BF7C-6EA7-6735-BCC7C59491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584" y="1306286"/>
            <a:ext cx="6302827" cy="231016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D830A-3851-7B3A-CEAF-D4B87A990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6355" y="1306286"/>
            <a:ext cx="3689188" cy="1077685"/>
          </a:xfrm>
        </p:spPr>
        <p:txBody>
          <a:bodyPr/>
          <a:lstStyle/>
          <a:p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When user clicks on notepad option under utilities section, its launches the notepad.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48CAA-699A-A5C2-195E-4A8E87224000}"/>
              </a:ext>
            </a:extLst>
          </p:cNvPr>
          <p:cNvSpPr txBox="1"/>
          <p:nvPr/>
        </p:nvSpPr>
        <p:spPr>
          <a:xfrm>
            <a:off x="926354" y="3031671"/>
            <a:ext cx="3265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Calculator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CA3084-DDA2-A32B-581A-C917D6C62253}"/>
              </a:ext>
            </a:extLst>
          </p:cNvPr>
          <p:cNvSpPr txBox="1"/>
          <p:nvPr/>
        </p:nvSpPr>
        <p:spPr>
          <a:xfrm>
            <a:off x="926354" y="3831770"/>
            <a:ext cx="44620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607060"/>
            <a:r>
              <a:rPr lang="en-IN" sz="1800" b="1" dirty="0">
                <a:solidFill>
                  <a:srgbClr val="ACD4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When user clicks on calculator option under utilities section, its launches the calculator.</a:t>
            </a:r>
            <a:endParaRPr lang="en-IN" sz="1800" dirty="0">
              <a:solidFill>
                <a:srgbClr val="ACD433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607060"/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FC5AC3-3B5D-3ECF-D1D6-AE2337F156F2}"/>
              </a:ext>
            </a:extLst>
          </p:cNvPr>
          <p:cNvSpPr txBox="1"/>
          <p:nvPr/>
        </p:nvSpPr>
        <p:spPr>
          <a:xfrm>
            <a:off x="950262" y="5309098"/>
            <a:ext cx="3177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(This both feature is available to both Admins and Customers)</a:t>
            </a:r>
            <a:endParaRPr lang="en-IN" i="1" dirty="0">
              <a:solidFill>
                <a:srgbClr val="C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5AC89F-EAFF-7D6A-D0F9-A7A94C8026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584" y="3616446"/>
            <a:ext cx="6302827" cy="25889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794D69-2652-CCFE-E73A-AAD9195D87ED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97364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6F11F-3EBD-8DE0-678A-7FB3ED7B2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39" y="713378"/>
            <a:ext cx="2793159" cy="859971"/>
          </a:xfrm>
        </p:spPr>
        <p:txBody>
          <a:bodyPr/>
          <a:lstStyle/>
          <a:p>
            <a:r>
              <a:rPr lang="en-IN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Customer</a:t>
            </a:r>
            <a:endParaRPr lang="en-IN" sz="3200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45CA3E-615B-55F9-D8AE-55774F0D3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743" y="1473191"/>
            <a:ext cx="5877218" cy="441236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51489-DEB4-DF1F-457E-2A2B83E8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1039" y="1864360"/>
            <a:ext cx="3983103" cy="4155440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Customer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lands on this page after successful login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Screen Contains various fields like in user section Pay Bill, Bill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Bill section we have Generate Bill Slip.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Information section we have Update Information, View Information.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Utility section we have Notepad, Calculator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Exit is for Logout.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7989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19D6B-ECE3-05B9-2159-CEDAFBBBE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132" y="843017"/>
            <a:ext cx="2793159" cy="805543"/>
          </a:xfrm>
        </p:spPr>
        <p:txBody>
          <a:bodyPr/>
          <a:lstStyle/>
          <a:p>
            <a:r>
              <a:rPr lang="en-IN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 Bill</a:t>
            </a:r>
            <a:endParaRPr lang="en-IN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E0FDD4-807C-35BA-5041-E29377C45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870" y="1245788"/>
            <a:ext cx="5770514" cy="262952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ECBEA4-8126-BFB6-2398-68ECB6AC86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7132" y="1864361"/>
            <a:ext cx="3155268" cy="1118326"/>
          </a:xfrm>
        </p:spPr>
        <p:txBody>
          <a:bodyPr>
            <a:normAutofit fontScale="92500" lnSpcReduction="20000"/>
          </a:bodyPr>
          <a:lstStyle/>
          <a:p>
            <a:pPr marL="285750" marR="607060" indent="-285750"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customers pay their bills by selecting appropriate month.</a:t>
            </a:r>
          </a:p>
          <a:p>
            <a:pPr marR="607060"/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170FD1-7545-B7AD-9AF4-489567BAA0DE}"/>
              </a:ext>
            </a:extLst>
          </p:cNvPr>
          <p:cNvSpPr txBox="1"/>
          <p:nvPr/>
        </p:nvSpPr>
        <p:spPr>
          <a:xfrm>
            <a:off x="807132" y="3198488"/>
            <a:ext cx="24057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Bill Details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251EF9-B796-E2D4-2EA6-F32A61866D17}"/>
              </a:ext>
            </a:extLst>
          </p:cNvPr>
          <p:cNvSpPr txBox="1"/>
          <p:nvPr/>
        </p:nvSpPr>
        <p:spPr>
          <a:xfrm>
            <a:off x="807132" y="3999064"/>
            <a:ext cx="27931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ACD4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every customer can check the status of their bills, whether they have paid the bills or not.</a:t>
            </a:r>
          </a:p>
          <a:p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4A1DB6B-D9CE-EABA-16ED-001643D4C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870" y="4220858"/>
            <a:ext cx="5770515" cy="17908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5731120-94CB-D38A-E4F2-6619A8A88D4B}"/>
              </a:ext>
            </a:extLst>
          </p:cNvPr>
          <p:cNvSpPr txBox="1"/>
          <p:nvPr/>
        </p:nvSpPr>
        <p:spPr>
          <a:xfrm>
            <a:off x="5083628" y="2423524"/>
            <a:ext cx="1110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 Bill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4797D6-9D67-5A85-F632-F89B6E325CC1}"/>
              </a:ext>
            </a:extLst>
          </p:cNvPr>
          <p:cNvSpPr txBox="1"/>
          <p:nvPr/>
        </p:nvSpPr>
        <p:spPr>
          <a:xfrm>
            <a:off x="4825574" y="4793119"/>
            <a:ext cx="126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Bill Details</a:t>
            </a:r>
            <a:endParaRPr lang="en-IN" sz="1800" dirty="0"/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52ABB7-798F-2A68-001D-4F246BD3B841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BB7387-3CC7-4E83-B185-564C1116236F}"/>
              </a:ext>
            </a:extLst>
          </p:cNvPr>
          <p:cNvSpPr txBox="1"/>
          <p:nvPr/>
        </p:nvSpPr>
        <p:spPr>
          <a:xfrm>
            <a:off x="11302180" y="66621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25480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C7D07-D38B-8B25-F3C8-A00343DFA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797" y="985157"/>
            <a:ext cx="3471475" cy="925286"/>
          </a:xfrm>
        </p:spPr>
        <p:txBody>
          <a:bodyPr/>
          <a:lstStyle/>
          <a:p>
            <a:r>
              <a:rPr lang="en-I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Bill Slip.</a:t>
            </a:r>
            <a:endParaRPr lang="en-IN" sz="3200" b="1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80C261-A786-5BEF-FA1B-1133B884E2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371" y="1066800"/>
            <a:ext cx="5791832" cy="505097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1DE9D-CF56-ED8E-50F8-1EFD9A77E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5797" y="2525486"/>
            <a:ext cx="3471474" cy="1807028"/>
          </a:xfrm>
        </p:spPr>
        <p:txBody>
          <a:bodyPr/>
          <a:lstStyle/>
          <a:p>
            <a:r>
              <a:rPr lang="en-IN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 can generate / see their bill in a proper breakdown of entire amount.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FAE591-1C88-6C73-0726-361B03AF9859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63737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937E2-9002-BD11-7B56-0B89F0F2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570" y="1222104"/>
            <a:ext cx="4026646" cy="936171"/>
          </a:xfrm>
        </p:spPr>
        <p:txBody>
          <a:bodyPr/>
          <a:lstStyle/>
          <a:p>
            <a:r>
              <a:rPr lang="en-I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Information</a:t>
            </a:r>
            <a:endParaRPr lang="en-IN" sz="3200" b="1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ABE4BA-9E2C-3C6A-69AA-F52D5F74BB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469" y="1374505"/>
            <a:ext cx="5865961" cy="450401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991DD-B325-1052-61D8-17AB4FAD9D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58128" y="2506617"/>
            <a:ext cx="2793158" cy="3129279"/>
          </a:xfrm>
        </p:spPr>
        <p:txBody>
          <a:bodyPr/>
          <a:lstStyle/>
          <a:p>
            <a:r>
              <a:rPr lang="en-I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 can see their entered information such as their name, meter number, address, city , state, email id and phone number.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2EC93E-A1A4-05BF-27AD-D5524AC09A35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55830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8F42-6614-9F54-FDA7-75A42EAF8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83" y="647700"/>
            <a:ext cx="3874246" cy="1600200"/>
          </a:xfrm>
        </p:spPr>
        <p:txBody>
          <a:bodyPr/>
          <a:lstStyle/>
          <a:p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Information</a:t>
            </a:r>
            <a:endParaRPr lang="en-IN" sz="3200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1018E0-B32D-1510-76B3-A0805ACCEF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228" y="1763485"/>
            <a:ext cx="6677614" cy="382784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1A1A4-DF4A-D2BA-D97B-744D70B2A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691674"/>
            <a:ext cx="2793158" cy="3129279"/>
          </a:xfrm>
        </p:spPr>
        <p:txBody>
          <a:bodyPr/>
          <a:lstStyle/>
          <a:p>
            <a:r>
              <a:rPr lang="en-IN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 can update their entered information if any correction is needed such as their address, city, state, email id and phone number.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9811D-FB58-EF27-9F36-21EA90D114CF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49085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B939C-87BE-06C9-E217-4594BCC91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324" y="1191383"/>
            <a:ext cx="8761413" cy="706964"/>
          </a:xfrm>
        </p:spPr>
        <p:txBody>
          <a:bodyPr/>
          <a:lstStyle/>
          <a:p>
            <a:r>
              <a:rPr lang="en-IN" sz="4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CONCLUSION</a:t>
            </a:r>
            <a:br>
              <a:rPr lang="en-IN" sz="4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950818-C140-6B46-D4DD-86CBB8172FCC}"/>
              </a:ext>
            </a:extLst>
          </p:cNvPr>
          <p:cNvSpPr txBox="1"/>
          <p:nvPr/>
        </p:nvSpPr>
        <p:spPr>
          <a:xfrm>
            <a:off x="1016537" y="2601685"/>
            <a:ext cx="84851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is a software which helps the user to work with the billing cycles,</a:t>
            </a:r>
          </a:p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paying bills, managing different DETAILS under which are working etc.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software reduces the amount of manual data entry and gives</a:t>
            </a:r>
          </a:p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greater efficiency. The User Interface of it is very friendly and can be easily</a:t>
            </a:r>
          </a:p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used by anyone.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also decreases the amount of time taken to write details and other modules.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32DC3B-8FB9-E339-BA7F-096A8EE694A9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14582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5D4A15D-C852-47D7-A7E3-7F8FEE9FC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6AA6A2-9E5B-46E6-82B0-8FC1CA723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1E7C01A-5F5B-4E17-B91B-26FA9ADB5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1DA43BF-6FE1-458D-A112-1687677B0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AA5FF03-83FF-43B9-B66B-5FD05A958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C4D7AA7-0424-4C72-AE55-4B413DD47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C2D80F1-5DC4-4396-B0E1-C774E82EC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8171057-920A-4188-A18E-97D710A35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1C871B74-1D69-47F0-A28D-8F3454779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3001BDC-368C-49CC-9F3F-EAF38A0A4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288FC2F-B192-42B2-90BE-517E1039B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C947D0-A507-B4A9-888F-296C94C21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  <a:effectLst/>
              </a:rPr>
              <a:t>INTRODUCTION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B13D3B7D-8146-986B-0F98-2A9918024A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2893363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7805A09-4126-163D-4228-D50DFB59AD53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E96C47-3AB7-7072-6757-52FBF8151C4D}"/>
              </a:ext>
            </a:extLst>
          </p:cNvPr>
          <p:cNvSpPr txBox="1"/>
          <p:nvPr/>
        </p:nvSpPr>
        <p:spPr>
          <a:xfrm>
            <a:off x="11123612" y="6581001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715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5D4A15D-C852-47D7-A7E3-7F8FEE9FC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6AA6A2-9E5B-46E6-82B0-8FC1CA723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1E7C01A-5F5B-4E17-B91B-26FA9ADB5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1DA43BF-6FE1-458D-A112-1687677B0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AA5FF03-83FF-43B9-B66B-5FD05A958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C4D7AA7-0424-4C72-AE55-4B413DD47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C2D80F1-5DC4-4396-B0E1-C774E82EC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8171057-920A-4188-A18E-97D710A35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1C871B74-1D69-47F0-A28D-8F3454779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3001BDC-368C-49CC-9F3F-EAF38A0A4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288FC2F-B192-42B2-90BE-517E1039B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78E097-BD15-8243-A941-B392390E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Objective Of The Project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C1EB8401-FC56-274E-966F-A66D0F04F1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6982902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721F260-61D0-ECB8-BD05-FBDAC02A3DF1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021CF3-668D-8A23-5F3C-2499A4A9039B}"/>
              </a:ext>
            </a:extLst>
          </p:cNvPr>
          <p:cNvSpPr txBox="1"/>
          <p:nvPr/>
        </p:nvSpPr>
        <p:spPr>
          <a:xfrm>
            <a:off x="10700825" y="6039544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732344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ABE61-6691-3B15-676A-BEB369DDC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749" y="1055914"/>
            <a:ext cx="2793159" cy="783771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Sign Up</a:t>
            </a:r>
            <a:endParaRPr lang="en-IN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54AAE-A277-473A-43F0-E460C7107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283717"/>
            <a:ext cx="4732714" cy="2145283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4AAC3B-353B-7665-BBBC-812A82D5C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9749" y="2362200"/>
            <a:ext cx="3449702" cy="40386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New customers/Admin will signup to access their accounts.</a:t>
            </a:r>
            <a:endParaRPr lang="en-IN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ustomers User have to enter meter-no, username, name, password.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User have to enter  username, name, password</a:t>
            </a:r>
            <a:endParaRPr lang="en-IN" sz="1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834394-2E00-3DE1-9BEB-C4594E41B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3896290"/>
            <a:ext cx="4732714" cy="21452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34F8CB-6EF6-F614-90CB-6212D6ADDF37}"/>
              </a:ext>
            </a:extLst>
          </p:cNvPr>
          <p:cNvSpPr txBox="1"/>
          <p:nvPr/>
        </p:nvSpPr>
        <p:spPr>
          <a:xfrm>
            <a:off x="5196642" y="2171692"/>
            <a:ext cx="2460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latin typeface="+mj-lt"/>
                <a:ea typeface="Cambria" panose="02040503050406030204" pitchFamily="18" charset="0"/>
              </a:rPr>
              <a:t>Admin</a:t>
            </a:r>
            <a:endParaRPr lang="en-IN" u="sng" dirty="0">
              <a:latin typeface="+mj-lt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6AC79E-0512-1C81-1228-BF1C9A321791}"/>
              </a:ext>
            </a:extLst>
          </p:cNvPr>
          <p:cNvSpPr txBox="1"/>
          <p:nvPr/>
        </p:nvSpPr>
        <p:spPr>
          <a:xfrm>
            <a:off x="4931229" y="4784265"/>
            <a:ext cx="177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Customer</a:t>
            </a:r>
            <a:endParaRPr lang="en-IN" u="sn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DB8A90-E55A-C2F9-D2B6-963CB4A54389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61369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00F7-9E75-0ED3-6A37-D323CA972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811" y="1447800"/>
            <a:ext cx="2793159" cy="718457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Login</a:t>
            </a:r>
            <a:endParaRPr lang="en-IN" sz="3200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1E7A430-B48C-A148-1A21-DC7708910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479" y="2009354"/>
            <a:ext cx="6716710" cy="312927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B5DF2D-5392-4D30-8486-C02CC0158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2026" y="2525486"/>
            <a:ext cx="3656532" cy="31292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 and Admin can login to their respective accounts.</a:t>
            </a:r>
          </a:p>
          <a:p>
            <a:endParaRPr lang="en-US" sz="1800" b="1" dirty="0"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dropdown menu allows to choose whether to login as an admin or as a customer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E0ECB1-BF31-6CAC-711E-CE4001FD8D90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66257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69BB7-5A0C-4370-24A3-5C0916BB7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552" y="914400"/>
            <a:ext cx="2793159" cy="1066800"/>
          </a:xfrm>
        </p:spPr>
        <p:txBody>
          <a:bodyPr/>
          <a:lstStyle/>
          <a:p>
            <a:r>
              <a:rPr lang="en-US" sz="3200" b="1" u="sng" dirty="0">
                <a:latin typeface="Arial Black" panose="020B0A04020102020204" pitchFamily="34" charset="0"/>
              </a:rPr>
              <a:t>Admin</a:t>
            </a:r>
            <a:br>
              <a:rPr lang="en-US" b="1" u="sng" dirty="0">
                <a:latin typeface="Arial Black" panose="020B0A040201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F13B71-9652-D7DA-0E87-5D293CB435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612" y="1185202"/>
            <a:ext cx="5438789" cy="224379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979BD-4DB9-B179-1BD1-3BD2997E9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8588" y="2264228"/>
            <a:ext cx="3504132" cy="367937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lands on this page after successful login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Screen Contains various fields like in menu section New Customer, Customer Details, Deposit Details, Calculate Bill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Utility section we have Notepad, Calculator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Exit is for Logout.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21946C-2E9D-CBA8-9B44-2C4FD5B02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611" y="3559628"/>
            <a:ext cx="5438789" cy="25014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766032-622F-B70E-2E1E-6D1AFB0A0522}"/>
              </a:ext>
            </a:extLst>
          </p:cNvPr>
          <p:cNvSpPr txBox="1"/>
          <p:nvPr/>
        </p:nvSpPr>
        <p:spPr>
          <a:xfrm>
            <a:off x="5802086" y="591234"/>
            <a:ext cx="30697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Admin’s Home Screen: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3ED81C-E323-395D-6780-5D4B51F011A4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83774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EF50F-210E-B3D9-DA02-728E783A8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754" y="647700"/>
            <a:ext cx="2793159" cy="1600200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New Customer</a:t>
            </a:r>
            <a:br>
              <a:rPr lang="en-IN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u="sng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BA2D8C-60A4-F21B-2044-AC6234CBE8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298016"/>
            <a:ext cx="5704114" cy="426196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6C93E1-8B4E-393E-9ADF-CE9B43884A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8755" y="2177143"/>
            <a:ext cx="2793158" cy="3129279"/>
          </a:xfrm>
        </p:spPr>
        <p:txBody>
          <a:bodyPr>
            <a:normAutofit lnSpcReduction="10000"/>
          </a:bodyPr>
          <a:lstStyle/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program will allow the admin to enter the customer details and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automatically generates unique meter number.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customer name, address, city, state, email and phone number is entered, insert the values into customer else print error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B1E1BD-C2D9-A8FC-A10A-09298F70A56C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01138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9EFF0-F865-36D0-DE2D-91C2F98C6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831" y="326572"/>
            <a:ext cx="3777343" cy="1600200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Meter Information</a:t>
            </a:r>
            <a:endParaRPr lang="en-IN" sz="3200" u="sng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9B7E210-6BA1-F588-BF21-44DF94A4B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675" y="1886882"/>
            <a:ext cx="5189538" cy="369383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D57C39-8727-A395-F1F4-60EB04AFE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4547" y="2375988"/>
            <a:ext cx="3353967" cy="31292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Admin selects the location and type of meter installed at the customers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also selects the phase code and Bill type i.e. Residential or Commercial/Industrial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38E974-0311-3D28-455A-ABD8C4E6D44F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24900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35BE4-5E2B-33A5-CB4D-ECF4BE212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820" y="833121"/>
            <a:ext cx="3251427" cy="870857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Customer Details</a:t>
            </a:r>
            <a:endParaRPr lang="en-IN" sz="3200" b="1" u="sng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CDC7497-C68B-EF72-0E74-FDD3BD16F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675" y="1865566"/>
            <a:ext cx="5189538" cy="373646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66E17A-B255-D043-FF2E-751A439DA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4524" y="2169160"/>
            <a:ext cx="3134017" cy="31292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program will allow the admin to view customer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</a:endParaRPr>
          </a:p>
          <a:p>
            <a:pPr marL="285750" marR="8890" indent="-285750">
              <a:spcAft>
                <a:spcPts val="435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we need to print the details that has been viewed click onto</a:t>
            </a:r>
            <a:r>
              <a:rPr lang="en-IN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print option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A85C04-6199-FBD8-6673-06D886E20104}"/>
              </a:ext>
            </a:extLst>
          </p:cNvPr>
          <p:cNvSpPr txBox="1"/>
          <p:nvPr/>
        </p:nvSpPr>
        <p:spPr>
          <a:xfrm>
            <a:off x="11149780" y="6509779"/>
            <a:ext cx="14551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Suraj Shelar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878453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178</TotalTime>
  <Words>852</Words>
  <Application>Microsoft Office PowerPoint</Application>
  <PresentationFormat>Widescreen</PresentationFormat>
  <Paragraphs>105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Aptos Black</vt:lpstr>
      <vt:lpstr>Arial</vt:lpstr>
      <vt:lpstr>Arial Black</vt:lpstr>
      <vt:lpstr>Century Gothic</vt:lpstr>
      <vt:lpstr>Times New Roman</vt:lpstr>
      <vt:lpstr>Wingdings</vt:lpstr>
      <vt:lpstr>Wingdings 3</vt:lpstr>
      <vt:lpstr>Ion Boardroom</vt:lpstr>
      <vt:lpstr>Electricity Billing System </vt:lpstr>
      <vt:lpstr>INTRODUCTION</vt:lpstr>
      <vt:lpstr>Objective Of The Project</vt:lpstr>
      <vt:lpstr>Sign Up</vt:lpstr>
      <vt:lpstr>Login</vt:lpstr>
      <vt:lpstr>Admin </vt:lpstr>
      <vt:lpstr>New Customer </vt:lpstr>
      <vt:lpstr>Meter Information</vt:lpstr>
      <vt:lpstr>Customer Details</vt:lpstr>
      <vt:lpstr>Deposit Details:- </vt:lpstr>
      <vt:lpstr>Calculate Bill </vt:lpstr>
      <vt:lpstr>Notepad</vt:lpstr>
      <vt:lpstr>Customer</vt:lpstr>
      <vt:lpstr>Pay Bill</vt:lpstr>
      <vt:lpstr>Generate Bill Slip.</vt:lpstr>
      <vt:lpstr>View Information</vt:lpstr>
      <vt:lpstr>Update Information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Electricity Billing System</dc:title>
  <dc:creator>Adarsh Vishwakarma</dc:creator>
  <cp:lastModifiedBy>sumit</cp:lastModifiedBy>
  <cp:revision>3</cp:revision>
  <dcterms:created xsi:type="dcterms:W3CDTF">2022-11-13T15:41:31Z</dcterms:created>
  <dcterms:modified xsi:type="dcterms:W3CDTF">2024-09-27T11:28:46Z</dcterms:modified>
</cp:coreProperties>
</file>

<file path=docProps/thumbnail.jpeg>
</file>